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notesSlides/notesSlide2.xml" ContentType="application/vnd.openxmlformats-officedocument.presentationml.notesSlide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79" r:id="rId2"/>
    <p:sldId id="297" r:id="rId3"/>
    <p:sldId id="320" r:id="rId4"/>
    <p:sldId id="318" r:id="rId5"/>
    <p:sldId id="303" r:id="rId6"/>
    <p:sldId id="305" r:id="rId7"/>
    <p:sldId id="321" r:id="rId8"/>
    <p:sldId id="307" r:id="rId9"/>
    <p:sldId id="308" r:id="rId10"/>
    <p:sldId id="324" r:id="rId11"/>
    <p:sldId id="325" r:id="rId12"/>
    <p:sldId id="322" r:id="rId13"/>
    <p:sldId id="311" r:id="rId14"/>
    <p:sldId id="326" r:id="rId15"/>
    <p:sldId id="327" r:id="rId16"/>
    <p:sldId id="328" r:id="rId17"/>
    <p:sldId id="329" r:id="rId18"/>
    <p:sldId id="323" r:id="rId19"/>
    <p:sldId id="314" r:id="rId20"/>
    <p:sldId id="585" r:id="rId21"/>
    <p:sldId id="586" r:id="rId22"/>
    <p:sldId id="587" r:id="rId23"/>
    <p:sldId id="588" r:id="rId24"/>
    <p:sldId id="316" r:id="rId25"/>
    <p:sldId id="317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y7nEOV2jgTZwzGUzzYwFMg==" hashData="amtJu0n5FW9PmnCc/4Ubm0oIK9uKHSNeADaS08ioiUFNFdGdGKEQccw9K3rCfUuAsawC0I5L5qvYDqexGQ53BA=="/>
  <p:extLst>
    <p:ext uri="{521415D9-36F7-43E2-AB2F-B90AF26B5E84}">
      <p14:sectionLst xmlns:p14="http://schemas.microsoft.com/office/powerpoint/2010/main">
        <p14:section name="无标题节" id="{C3E764B6-3349-7446-97D0-77A2E5ECBD10}">
          <p14:sldIdLst>
            <p14:sldId id="279"/>
            <p14:sldId id="297"/>
            <p14:sldId id="320"/>
            <p14:sldId id="318"/>
            <p14:sldId id="303"/>
            <p14:sldId id="305"/>
            <p14:sldId id="321"/>
            <p14:sldId id="307"/>
            <p14:sldId id="308"/>
            <p14:sldId id="324"/>
            <p14:sldId id="325"/>
            <p14:sldId id="322"/>
            <p14:sldId id="311"/>
            <p14:sldId id="326"/>
            <p14:sldId id="327"/>
            <p14:sldId id="328"/>
            <p14:sldId id="329"/>
            <p14:sldId id="323"/>
            <p14:sldId id="314"/>
            <p14:sldId id="585"/>
            <p14:sldId id="586"/>
            <p14:sldId id="587"/>
            <p14:sldId id="588"/>
            <p14:sldId id="316"/>
            <p14:sldId id="31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4FEB"/>
    <a:srgbClr val="F0F5FC"/>
    <a:srgbClr val="0A3CF5"/>
    <a:srgbClr val="0AE9F5"/>
    <a:srgbClr val="0A06A2"/>
    <a:srgbClr val="642FFF"/>
    <a:srgbClr val="F24B28"/>
    <a:srgbClr val="090509"/>
    <a:srgbClr val="642EFF"/>
    <a:srgbClr val="0B0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31"/>
    <p:restoredTop sz="84852"/>
  </p:normalViewPr>
  <p:slideViewPr>
    <p:cSldViewPr snapToGrid="0" snapToObjects="1">
      <p:cViewPr varScale="1">
        <p:scale>
          <a:sx n="115" d="100"/>
          <a:sy n="115" d="100"/>
        </p:scale>
        <p:origin x="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q\Desktop\&#20113;&#36793;&#24322;&#26500;&#26102;&#24310;&#20219;&#21153;&#35843;&#24230;\ASPLOS&#23454;&#39564;&#21407;&#22987;&#25968;&#25454;\18.Concurrency&#22270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131459789910701E-2"/>
          <c:y val="5.3512900793251716E-2"/>
          <c:w val="0.87253683976413432"/>
          <c:h val="0.67032540466850443"/>
        </c:manualLayout>
      </c:layout>
      <c:areaChart>
        <c:grouping val="stack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axId val="413317967"/>
        <c:axId val="413309327"/>
        <c:extLst>
          <c:ext xmlns:c15="http://schemas.microsoft.com/office/drawing/2012/chart" uri="{02D57815-91ED-43cb-92C2-25804820EDAC}">
            <c15:filteredArea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[1]Sheet1!$E$1</c15:sqref>
                        </c15:formulaRef>
                      </c:ext>
                    </c:extLst>
                    <c:strCache>
                      <c:ptCount val="1"/>
                      <c:pt idx="0">
                        <c:v>占位数据</c:v>
                      </c:pt>
                    </c:strCache>
                  </c:strRef>
                </c:tx>
                <c:spPr>
                  <a:noFill/>
                  <a:ln>
                    <a:noFill/>
                  </a:ln>
                  <a:effectLst/>
                </c:spPr>
                <c:cat>
                  <c:numRef>
                    <c:extLst>
                      <c:ext uri="{02D57815-91ED-43cb-92C2-25804820EDAC}">
                        <c15:formulaRef>
                          <c15:sqref>[1]Sheet1!$A$2:$A$1081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0</c:v>
                      </c:pt>
                      <c:pt idx="89">
                        <c:v>30</c:v>
                      </c:pt>
                      <c:pt idx="179">
                        <c:v>60</c:v>
                      </c:pt>
                      <c:pt idx="269">
                        <c:v>90</c:v>
                      </c:pt>
                      <c:pt idx="359">
                        <c:v>120</c:v>
                      </c:pt>
                      <c:pt idx="449">
                        <c:v>150</c:v>
                      </c:pt>
                      <c:pt idx="539">
                        <c:v>180</c:v>
                      </c:pt>
                      <c:pt idx="629">
                        <c:v>210</c:v>
                      </c:pt>
                      <c:pt idx="719">
                        <c:v>240</c:v>
                      </c:pt>
                      <c:pt idx="809">
                        <c:v>270</c:v>
                      </c:pt>
                      <c:pt idx="899">
                        <c:v>300</c:v>
                      </c:pt>
                      <c:pt idx="989">
                        <c:v>330</c:v>
                      </c:pt>
                      <c:pt idx="1079">
                        <c:v>360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[1]Sheet1!$E$2:$E$1081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0.11881103515624999</c:v>
                      </c:pt>
                      <c:pt idx="1">
                        <c:v>1.6400207519531249</c:v>
                      </c:pt>
                      <c:pt idx="2">
                        <c:v>1.7092834472656251</c:v>
                      </c:pt>
                      <c:pt idx="3">
                        <c:v>1.581463623046875</c:v>
                      </c:pt>
                      <c:pt idx="4">
                        <c:v>1.4366210937499999</c:v>
                      </c:pt>
                      <c:pt idx="5">
                        <c:v>1.4970642089843751</c:v>
                      </c:pt>
                      <c:pt idx="6">
                        <c:v>1.446795654296875</c:v>
                      </c:pt>
                      <c:pt idx="7">
                        <c:v>1.3043701171875</c:v>
                      </c:pt>
                      <c:pt idx="8">
                        <c:v>1.301849365234375</c:v>
                      </c:pt>
                      <c:pt idx="9">
                        <c:v>1.441314697265625</c:v>
                      </c:pt>
                      <c:pt idx="10">
                        <c:v>1.4239013671875</c:v>
                      </c:pt>
                      <c:pt idx="11">
                        <c:v>1.5385803222656249</c:v>
                      </c:pt>
                      <c:pt idx="12">
                        <c:v>1.6247314453124999</c:v>
                      </c:pt>
                      <c:pt idx="13">
                        <c:v>1.717694091796875</c:v>
                      </c:pt>
                      <c:pt idx="14">
                        <c:v>1.810821533203125</c:v>
                      </c:pt>
                      <c:pt idx="15">
                        <c:v>1.7850891113281251</c:v>
                      </c:pt>
                      <c:pt idx="16">
                        <c:v>1.8455566406249999</c:v>
                      </c:pt>
                      <c:pt idx="17">
                        <c:v>1.817431640625</c:v>
                      </c:pt>
                      <c:pt idx="18">
                        <c:v>1.7584472656250001</c:v>
                      </c:pt>
                      <c:pt idx="19">
                        <c:v>1.7543273925781251</c:v>
                      </c:pt>
                      <c:pt idx="20">
                        <c:v>1.7848754882812501</c:v>
                      </c:pt>
                      <c:pt idx="21">
                        <c:v>1.841522216796875</c:v>
                      </c:pt>
                      <c:pt idx="22">
                        <c:v>1.69456787109375</c:v>
                      </c:pt>
                      <c:pt idx="23">
                        <c:v>1.854522705078125</c:v>
                      </c:pt>
                      <c:pt idx="24">
                        <c:v>1.86448974609375</c:v>
                      </c:pt>
                      <c:pt idx="25">
                        <c:v>1.7448669433593751</c:v>
                      </c:pt>
                      <c:pt idx="26">
                        <c:v>1.6658081054687499</c:v>
                      </c:pt>
                      <c:pt idx="27">
                        <c:v>1.6899780273437499</c:v>
                      </c:pt>
                      <c:pt idx="28">
                        <c:v>1.7115722656250001</c:v>
                      </c:pt>
                      <c:pt idx="29">
                        <c:v>1.6466308593750001</c:v>
                      </c:pt>
                      <c:pt idx="30">
                        <c:v>1.6206298828125001</c:v>
                      </c:pt>
                      <c:pt idx="31">
                        <c:v>1.555584716796875</c:v>
                      </c:pt>
                      <c:pt idx="32">
                        <c:v>1.63341064453125</c:v>
                      </c:pt>
                      <c:pt idx="33">
                        <c:v>1.7089477539062501</c:v>
                      </c:pt>
                      <c:pt idx="34">
                        <c:v>1.70277099609375</c:v>
                      </c:pt>
                      <c:pt idx="35">
                        <c:v>1.827972412109375</c:v>
                      </c:pt>
                      <c:pt idx="36">
                        <c:v>1.82806396484375</c:v>
                      </c:pt>
                      <c:pt idx="37">
                        <c:v>1.834320068359375</c:v>
                      </c:pt>
                      <c:pt idx="38">
                        <c:v>1.8147827148437501</c:v>
                      </c:pt>
                      <c:pt idx="39">
                        <c:v>1.57496337890625</c:v>
                      </c:pt>
                      <c:pt idx="40">
                        <c:v>1.605224609375</c:v>
                      </c:pt>
                      <c:pt idx="41">
                        <c:v>1.6746887207031249</c:v>
                      </c:pt>
                      <c:pt idx="42">
                        <c:v>1.676422119140625</c:v>
                      </c:pt>
                      <c:pt idx="43">
                        <c:v>1.6333374023437499</c:v>
                      </c:pt>
                      <c:pt idx="44">
                        <c:v>1.657073974609375</c:v>
                      </c:pt>
                      <c:pt idx="45">
                        <c:v>1.78358154296875</c:v>
                      </c:pt>
                      <c:pt idx="46">
                        <c:v>1.618804931640625</c:v>
                      </c:pt>
                      <c:pt idx="47">
                        <c:v>2.0748352050781249</c:v>
                      </c:pt>
                      <c:pt idx="48">
                        <c:v>2.1070495605468751</c:v>
                      </c:pt>
                      <c:pt idx="49">
                        <c:v>1.9990173339843751</c:v>
                      </c:pt>
                      <c:pt idx="50">
                        <c:v>1.672772216796875</c:v>
                      </c:pt>
                      <c:pt idx="51">
                        <c:v>1.689501953125</c:v>
                      </c:pt>
                      <c:pt idx="52">
                        <c:v>1.6717590332031249</c:v>
                      </c:pt>
                      <c:pt idx="53">
                        <c:v>1.5618896484375</c:v>
                      </c:pt>
                      <c:pt idx="54">
                        <c:v>1.650860595703125</c:v>
                      </c:pt>
                      <c:pt idx="55">
                        <c:v>1.65947265625</c:v>
                      </c:pt>
                      <c:pt idx="56">
                        <c:v>1.67030029296875</c:v>
                      </c:pt>
                      <c:pt idx="57">
                        <c:v>1.66612548828125</c:v>
                      </c:pt>
                      <c:pt idx="58">
                        <c:v>1.696484375</c:v>
                      </c:pt>
                      <c:pt idx="59">
                        <c:v>1.7548889160156249</c:v>
                      </c:pt>
                      <c:pt idx="60">
                        <c:v>1.628997802734375</c:v>
                      </c:pt>
                      <c:pt idx="61">
                        <c:v>1.626739501953125</c:v>
                      </c:pt>
                      <c:pt idx="62">
                        <c:v>1.68316650390625</c:v>
                      </c:pt>
                      <c:pt idx="63">
                        <c:v>1.665667724609375</c:v>
                      </c:pt>
                      <c:pt idx="64">
                        <c:v>1.6185302734375</c:v>
                      </c:pt>
                      <c:pt idx="65">
                        <c:v>1.7112365722656251</c:v>
                      </c:pt>
                      <c:pt idx="66">
                        <c:v>1.707293701171875</c:v>
                      </c:pt>
                      <c:pt idx="67">
                        <c:v>1.73509521484375</c:v>
                      </c:pt>
                      <c:pt idx="68">
                        <c:v>1.616741943359375</c:v>
                      </c:pt>
                      <c:pt idx="69">
                        <c:v>1.7992797851562501</c:v>
                      </c:pt>
                      <c:pt idx="70">
                        <c:v>1.6163696289062499</c:v>
                      </c:pt>
                      <c:pt idx="71">
                        <c:v>1.715985107421875</c:v>
                      </c:pt>
                      <c:pt idx="72">
                        <c:v>1.709796142578125</c:v>
                      </c:pt>
                      <c:pt idx="73">
                        <c:v>1.73590087890625</c:v>
                      </c:pt>
                      <c:pt idx="74">
                        <c:v>1.726458740234375</c:v>
                      </c:pt>
                      <c:pt idx="75">
                        <c:v>1.8013549804687501</c:v>
                      </c:pt>
                      <c:pt idx="76">
                        <c:v>1.71556396484375</c:v>
                      </c:pt>
                      <c:pt idx="77">
                        <c:v>1.814697265625</c:v>
                      </c:pt>
                      <c:pt idx="78">
                        <c:v>1.6784606933593751</c:v>
                      </c:pt>
                      <c:pt idx="79">
                        <c:v>1.693927001953125</c:v>
                      </c:pt>
                      <c:pt idx="80">
                        <c:v>1.6498474121093749</c:v>
                      </c:pt>
                      <c:pt idx="81">
                        <c:v>1.542529296875</c:v>
                      </c:pt>
                      <c:pt idx="82">
                        <c:v>1.8024353027343749</c:v>
                      </c:pt>
                      <c:pt idx="83">
                        <c:v>1.713787841796875</c:v>
                      </c:pt>
                      <c:pt idx="84">
                        <c:v>1.6153564453125</c:v>
                      </c:pt>
                      <c:pt idx="85">
                        <c:v>1.5053039550781251</c:v>
                      </c:pt>
                      <c:pt idx="86">
                        <c:v>1.591778564453125</c:v>
                      </c:pt>
                      <c:pt idx="87">
                        <c:v>1.5640014648437499</c:v>
                      </c:pt>
                      <c:pt idx="88">
                        <c:v>1.507611083984375</c:v>
                      </c:pt>
                      <c:pt idx="89">
                        <c:v>1.52696533203125</c:v>
                      </c:pt>
                      <c:pt idx="90">
                        <c:v>1.7312561035156251</c:v>
                      </c:pt>
                      <c:pt idx="91">
                        <c:v>1.794036865234375</c:v>
                      </c:pt>
                      <c:pt idx="92">
                        <c:v>2.0865722656250001</c:v>
                      </c:pt>
                      <c:pt idx="93">
                        <c:v>2.2252258300781249</c:v>
                      </c:pt>
                      <c:pt idx="94">
                        <c:v>2.2054382324218751</c:v>
                      </c:pt>
                      <c:pt idx="95">
                        <c:v>2.3248168945312502</c:v>
                      </c:pt>
                      <c:pt idx="96">
                        <c:v>2.2336669921875001</c:v>
                      </c:pt>
                      <c:pt idx="97">
                        <c:v>2.35223388671875</c:v>
                      </c:pt>
                      <c:pt idx="98">
                        <c:v>2.1751708984375</c:v>
                      </c:pt>
                      <c:pt idx="99">
                        <c:v>2.361053466796875</c:v>
                      </c:pt>
                      <c:pt idx="100">
                        <c:v>2.194976806640625</c:v>
                      </c:pt>
                      <c:pt idx="101">
                        <c:v>2.23797607421875</c:v>
                      </c:pt>
                      <c:pt idx="102">
                        <c:v>2.3369201660156249</c:v>
                      </c:pt>
                      <c:pt idx="103">
                        <c:v>2.3957885742187499</c:v>
                      </c:pt>
                      <c:pt idx="104">
                        <c:v>2.361358642578125</c:v>
                      </c:pt>
                      <c:pt idx="105">
                        <c:v>2.343719482421875</c:v>
                      </c:pt>
                      <c:pt idx="106">
                        <c:v>2.2746093749999998</c:v>
                      </c:pt>
                      <c:pt idx="107">
                        <c:v>1.874432373046875</c:v>
                      </c:pt>
                      <c:pt idx="108">
                        <c:v>2.1409667968749999</c:v>
                      </c:pt>
                      <c:pt idx="109">
                        <c:v>2.2079895019531248</c:v>
                      </c:pt>
                      <c:pt idx="110">
                        <c:v>2.1001159667968752</c:v>
                      </c:pt>
                      <c:pt idx="111">
                        <c:v>2.246368408203125</c:v>
                      </c:pt>
                      <c:pt idx="112">
                        <c:v>2.40850830078125</c:v>
                      </c:pt>
                      <c:pt idx="113">
                        <c:v>2.218109130859375</c:v>
                      </c:pt>
                      <c:pt idx="114">
                        <c:v>2.2079589843749998</c:v>
                      </c:pt>
                      <c:pt idx="115">
                        <c:v>2.2840026855468749</c:v>
                      </c:pt>
                      <c:pt idx="116">
                        <c:v>2.5151611328125001</c:v>
                      </c:pt>
                      <c:pt idx="117">
                        <c:v>2.2878662109375001</c:v>
                      </c:pt>
                      <c:pt idx="118">
                        <c:v>2.4066589355468748</c:v>
                      </c:pt>
                      <c:pt idx="119">
                        <c:v>2.2271728515625</c:v>
                      </c:pt>
                      <c:pt idx="120">
                        <c:v>2.3958496093749999</c:v>
                      </c:pt>
                      <c:pt idx="121">
                        <c:v>2.424041748046875</c:v>
                      </c:pt>
                      <c:pt idx="122">
                        <c:v>2.2898376464843748</c:v>
                      </c:pt>
                      <c:pt idx="123">
                        <c:v>2.212371826171875</c:v>
                      </c:pt>
                      <c:pt idx="124">
                        <c:v>2.1214599609375</c:v>
                      </c:pt>
                      <c:pt idx="125">
                        <c:v>1.99798583984375</c:v>
                      </c:pt>
                      <c:pt idx="126">
                        <c:v>2.1316772460937501</c:v>
                      </c:pt>
                      <c:pt idx="127">
                        <c:v>2.3744995117187502</c:v>
                      </c:pt>
                      <c:pt idx="128">
                        <c:v>2.4330566406249998</c:v>
                      </c:pt>
                      <c:pt idx="129">
                        <c:v>2.3762084960937502</c:v>
                      </c:pt>
                      <c:pt idx="130">
                        <c:v>2.3477600097656248</c:v>
                      </c:pt>
                      <c:pt idx="131">
                        <c:v>2.302734375</c:v>
                      </c:pt>
                      <c:pt idx="132">
                        <c:v>2.4130065917968748</c:v>
                      </c:pt>
                      <c:pt idx="133">
                        <c:v>2.3806091308593751</c:v>
                      </c:pt>
                      <c:pt idx="134">
                        <c:v>2.16827392578125</c:v>
                      </c:pt>
                      <c:pt idx="135">
                        <c:v>2.1229675292968748</c:v>
                      </c:pt>
                      <c:pt idx="136">
                        <c:v>2.3674560546875001</c:v>
                      </c:pt>
                      <c:pt idx="137">
                        <c:v>2.3718505859375001</c:v>
                      </c:pt>
                      <c:pt idx="138">
                        <c:v>2.4167358398437502</c:v>
                      </c:pt>
                      <c:pt idx="139">
                        <c:v>2.3540893554687501</c:v>
                      </c:pt>
                      <c:pt idx="140">
                        <c:v>2.3368164062500001</c:v>
                      </c:pt>
                      <c:pt idx="141">
                        <c:v>2.1603942871093751</c:v>
                      </c:pt>
                      <c:pt idx="142">
                        <c:v>2.1062744140624998</c:v>
                      </c:pt>
                      <c:pt idx="143">
                        <c:v>2.1473937988281251</c:v>
                      </c:pt>
                      <c:pt idx="144">
                        <c:v>2.0457397460937501</c:v>
                      </c:pt>
                      <c:pt idx="145">
                        <c:v>2.296417236328125</c:v>
                      </c:pt>
                      <c:pt idx="146">
                        <c:v>2.229736328125</c:v>
                      </c:pt>
                      <c:pt idx="147">
                        <c:v>2.2727600097656251</c:v>
                      </c:pt>
                      <c:pt idx="148">
                        <c:v>2.4825439453125</c:v>
                      </c:pt>
                      <c:pt idx="149">
                        <c:v>2.5065795898437502</c:v>
                      </c:pt>
                      <c:pt idx="150">
                        <c:v>2.3225280761718752</c:v>
                      </c:pt>
                      <c:pt idx="151">
                        <c:v>2.3357971191406248</c:v>
                      </c:pt>
                      <c:pt idx="152">
                        <c:v>2.4092468261718749</c:v>
                      </c:pt>
                      <c:pt idx="153">
                        <c:v>2.3049987792968749</c:v>
                      </c:pt>
                      <c:pt idx="154">
                        <c:v>2.3935668945312498</c:v>
                      </c:pt>
                      <c:pt idx="155">
                        <c:v>2.4324157714843748</c:v>
                      </c:pt>
                      <c:pt idx="156">
                        <c:v>2.2685791015625001</c:v>
                      </c:pt>
                      <c:pt idx="157">
                        <c:v>2.5126708984374999</c:v>
                      </c:pt>
                      <c:pt idx="158">
                        <c:v>2.5366088867187502</c:v>
                      </c:pt>
                      <c:pt idx="159">
                        <c:v>2.4316467285156249</c:v>
                      </c:pt>
                      <c:pt idx="160">
                        <c:v>2.4365051269531248</c:v>
                      </c:pt>
                      <c:pt idx="161">
                        <c:v>2.1508728027343751</c:v>
                      </c:pt>
                      <c:pt idx="162">
                        <c:v>2.3225830078124998</c:v>
                      </c:pt>
                      <c:pt idx="163">
                        <c:v>2.4479309082031251</c:v>
                      </c:pt>
                      <c:pt idx="164">
                        <c:v>2.2773559570312498</c:v>
                      </c:pt>
                      <c:pt idx="165">
                        <c:v>2.3306030273437499</c:v>
                      </c:pt>
                      <c:pt idx="166">
                        <c:v>2.1617370605468751</c:v>
                      </c:pt>
                      <c:pt idx="167">
                        <c:v>2.2118041992187498</c:v>
                      </c:pt>
                      <c:pt idx="168">
                        <c:v>2.4285339355468749</c:v>
                      </c:pt>
                      <c:pt idx="169">
                        <c:v>2.2531188964843749</c:v>
                      </c:pt>
                      <c:pt idx="170">
                        <c:v>2.2665283203125002</c:v>
                      </c:pt>
                      <c:pt idx="171">
                        <c:v>2.3549011230468748</c:v>
                      </c:pt>
                      <c:pt idx="172">
                        <c:v>2.2619506835937502</c:v>
                      </c:pt>
                      <c:pt idx="173">
                        <c:v>2.2185180664062498</c:v>
                      </c:pt>
                      <c:pt idx="174">
                        <c:v>2.3480163574218751</c:v>
                      </c:pt>
                      <c:pt idx="175">
                        <c:v>2.4339355468749999</c:v>
                      </c:pt>
                      <c:pt idx="176">
                        <c:v>2.2242919921875002</c:v>
                      </c:pt>
                      <c:pt idx="177">
                        <c:v>2.190704345703125</c:v>
                      </c:pt>
                      <c:pt idx="178">
                        <c:v>2.4672485351562501</c:v>
                      </c:pt>
                      <c:pt idx="179">
                        <c:v>2.441314697265625</c:v>
                      </c:pt>
                      <c:pt idx="180">
                        <c:v>2.6963012695312498</c:v>
                      </c:pt>
                      <c:pt idx="181">
                        <c:v>2.538177490234375</c:v>
                      </c:pt>
                      <c:pt idx="182">
                        <c:v>2.60748291015625</c:v>
                      </c:pt>
                      <c:pt idx="183">
                        <c:v>3.1810485839843752</c:v>
                      </c:pt>
                      <c:pt idx="184">
                        <c:v>3.2198303222656248</c:v>
                      </c:pt>
                      <c:pt idx="185">
                        <c:v>3.2285278320312498</c:v>
                      </c:pt>
                      <c:pt idx="186">
                        <c:v>3.0275939941406249</c:v>
                      </c:pt>
                      <c:pt idx="187">
                        <c:v>3.1722900390625002</c:v>
                      </c:pt>
                      <c:pt idx="188">
                        <c:v>2.9217163085937501</c:v>
                      </c:pt>
                      <c:pt idx="189">
                        <c:v>3.2545166015625</c:v>
                      </c:pt>
                      <c:pt idx="190">
                        <c:v>3.1790588378906248</c:v>
                      </c:pt>
                      <c:pt idx="191">
                        <c:v>3.1528503417968752</c:v>
                      </c:pt>
                      <c:pt idx="192">
                        <c:v>2.7632690429687501</c:v>
                      </c:pt>
                      <c:pt idx="193">
                        <c:v>3.1524230957031252</c:v>
                      </c:pt>
                      <c:pt idx="194">
                        <c:v>3.1737609863281251</c:v>
                      </c:pt>
                      <c:pt idx="195">
                        <c:v>2.7135498046875002</c:v>
                      </c:pt>
                      <c:pt idx="196">
                        <c:v>3.143646240234375</c:v>
                      </c:pt>
                      <c:pt idx="197">
                        <c:v>2.9471069335937501</c:v>
                      </c:pt>
                      <c:pt idx="198">
                        <c:v>3.1566223144531249</c:v>
                      </c:pt>
                      <c:pt idx="199">
                        <c:v>2.7910217285156249</c:v>
                      </c:pt>
                      <c:pt idx="200">
                        <c:v>2.8343444824218751</c:v>
                      </c:pt>
                      <c:pt idx="201">
                        <c:v>2.6719177246093748</c:v>
                      </c:pt>
                      <c:pt idx="202">
                        <c:v>2.56158447265625</c:v>
                      </c:pt>
                      <c:pt idx="203">
                        <c:v>2.8968261718749999</c:v>
                      </c:pt>
                      <c:pt idx="204">
                        <c:v>2.8736816406250001</c:v>
                      </c:pt>
                      <c:pt idx="205">
                        <c:v>2.9777282714843749</c:v>
                      </c:pt>
                      <c:pt idx="206">
                        <c:v>2.95166015625</c:v>
                      </c:pt>
                      <c:pt idx="207">
                        <c:v>3.029998779296875</c:v>
                      </c:pt>
                      <c:pt idx="208">
                        <c:v>3.3584106445312498</c:v>
                      </c:pt>
                      <c:pt idx="209">
                        <c:v>3.2377563476562501</c:v>
                      </c:pt>
                      <c:pt idx="210">
                        <c:v>2.7828247070312502</c:v>
                      </c:pt>
                      <c:pt idx="211">
                        <c:v>2.6501281738281248</c:v>
                      </c:pt>
                      <c:pt idx="212">
                        <c:v>3.2065917968750002</c:v>
                      </c:pt>
                      <c:pt idx="213">
                        <c:v>3.1096923828124998</c:v>
                      </c:pt>
                      <c:pt idx="214">
                        <c:v>3.30450439453125</c:v>
                      </c:pt>
                      <c:pt idx="215">
                        <c:v>3.2827026367187502</c:v>
                      </c:pt>
                      <c:pt idx="216">
                        <c:v>3.2134216308593748</c:v>
                      </c:pt>
                      <c:pt idx="217">
                        <c:v>3.2411865234374999</c:v>
                      </c:pt>
                      <c:pt idx="218">
                        <c:v>3.0555786132812499</c:v>
                      </c:pt>
                      <c:pt idx="219">
                        <c:v>3.2066406249999999</c:v>
                      </c:pt>
                      <c:pt idx="220">
                        <c:v>2.9336730957031252</c:v>
                      </c:pt>
                      <c:pt idx="221">
                        <c:v>2.7652221679687501</c:v>
                      </c:pt>
                      <c:pt idx="222">
                        <c:v>2.9430908203124999</c:v>
                      </c:pt>
                      <c:pt idx="223">
                        <c:v>3.0878112792968748</c:v>
                      </c:pt>
                      <c:pt idx="224">
                        <c:v>3.2198852539062499</c:v>
                      </c:pt>
                      <c:pt idx="225">
                        <c:v>3.2282653808593751</c:v>
                      </c:pt>
                      <c:pt idx="226">
                        <c:v>3.2287231445312501</c:v>
                      </c:pt>
                      <c:pt idx="227">
                        <c:v>3.276031494140625</c:v>
                      </c:pt>
                      <c:pt idx="228">
                        <c:v>3.243682861328125</c:v>
                      </c:pt>
                      <c:pt idx="229">
                        <c:v>3.0228637695312499</c:v>
                      </c:pt>
                      <c:pt idx="230">
                        <c:v>2.6722839355468748</c:v>
                      </c:pt>
                      <c:pt idx="231">
                        <c:v>2.7095886230468751</c:v>
                      </c:pt>
                      <c:pt idx="232">
                        <c:v>2.8980224609374998</c:v>
                      </c:pt>
                      <c:pt idx="233">
                        <c:v>2.70269775390625</c:v>
                      </c:pt>
                      <c:pt idx="234">
                        <c:v>2.6874633789062501</c:v>
                      </c:pt>
                      <c:pt idx="235">
                        <c:v>2.7221435546874999</c:v>
                      </c:pt>
                      <c:pt idx="236">
                        <c:v>2.901519775390625</c:v>
                      </c:pt>
                      <c:pt idx="237">
                        <c:v>3.1633728027343748</c:v>
                      </c:pt>
                      <c:pt idx="238">
                        <c:v>3.2393005371093748</c:v>
                      </c:pt>
                      <c:pt idx="239">
                        <c:v>2.8538940429687498</c:v>
                      </c:pt>
                      <c:pt idx="240">
                        <c:v>3.2910339355468752</c:v>
                      </c:pt>
                      <c:pt idx="241">
                        <c:v>3.3364379882812498</c:v>
                      </c:pt>
                      <c:pt idx="242">
                        <c:v>3.360443115234375</c:v>
                      </c:pt>
                      <c:pt idx="243">
                        <c:v>3.2558471679687502</c:v>
                      </c:pt>
                      <c:pt idx="244">
                        <c:v>2.6868896484375</c:v>
                      </c:pt>
                      <c:pt idx="245">
                        <c:v>3.0073608398437499</c:v>
                      </c:pt>
                      <c:pt idx="246">
                        <c:v>3.3365905761718748</c:v>
                      </c:pt>
                      <c:pt idx="247">
                        <c:v>3.3950622558593748</c:v>
                      </c:pt>
                      <c:pt idx="248">
                        <c:v>3.1462951660156251</c:v>
                      </c:pt>
                      <c:pt idx="249">
                        <c:v>2.899383544921875</c:v>
                      </c:pt>
                      <c:pt idx="250">
                        <c:v>3.1997253417968752</c:v>
                      </c:pt>
                      <c:pt idx="251">
                        <c:v>3.3946472167968751</c:v>
                      </c:pt>
                      <c:pt idx="252">
                        <c:v>3.3713256835937502</c:v>
                      </c:pt>
                      <c:pt idx="253">
                        <c:v>3.1807128906250002</c:v>
                      </c:pt>
                      <c:pt idx="254">
                        <c:v>3.2478210449218752</c:v>
                      </c:pt>
                      <c:pt idx="255">
                        <c:v>2.9881469726562502</c:v>
                      </c:pt>
                      <c:pt idx="256">
                        <c:v>2.7648864746093751</c:v>
                      </c:pt>
                      <c:pt idx="257">
                        <c:v>2.8281921386718749</c:v>
                      </c:pt>
                      <c:pt idx="258">
                        <c:v>3.1954772949218748</c:v>
                      </c:pt>
                      <c:pt idx="259">
                        <c:v>3.1957519531249998</c:v>
                      </c:pt>
                      <c:pt idx="260">
                        <c:v>3.3234436035156252</c:v>
                      </c:pt>
                      <c:pt idx="261">
                        <c:v>3.2718688964843752</c:v>
                      </c:pt>
                      <c:pt idx="262">
                        <c:v>3.291351318359375</c:v>
                      </c:pt>
                      <c:pt idx="263">
                        <c:v>3.3932373046875002</c:v>
                      </c:pt>
                      <c:pt idx="264">
                        <c:v>3.310760498046875</c:v>
                      </c:pt>
                      <c:pt idx="265">
                        <c:v>3.1245361328125001</c:v>
                      </c:pt>
                      <c:pt idx="266">
                        <c:v>2.741485595703125</c:v>
                      </c:pt>
                      <c:pt idx="267">
                        <c:v>2.9276123046875</c:v>
                      </c:pt>
                      <c:pt idx="268">
                        <c:v>2.8927551269531251</c:v>
                      </c:pt>
                      <c:pt idx="269">
                        <c:v>2.8082092285156248</c:v>
                      </c:pt>
                      <c:pt idx="270">
                        <c:v>2.7208801269531251</c:v>
                      </c:pt>
                      <c:pt idx="271">
                        <c:v>2.9266174316406248</c:v>
                      </c:pt>
                      <c:pt idx="272">
                        <c:v>3.2137573242187498</c:v>
                      </c:pt>
                      <c:pt idx="273">
                        <c:v>3.1815307617187498</c:v>
                      </c:pt>
                      <c:pt idx="274">
                        <c:v>3.1836425781250002</c:v>
                      </c:pt>
                      <c:pt idx="275">
                        <c:v>2.9692871093750002</c:v>
                      </c:pt>
                      <c:pt idx="276">
                        <c:v>3.0344482421875001</c:v>
                      </c:pt>
                      <c:pt idx="277">
                        <c:v>3.2422729492187501</c:v>
                      </c:pt>
                      <c:pt idx="278">
                        <c:v>3.2680541992187502</c:v>
                      </c:pt>
                      <c:pt idx="279">
                        <c:v>3.337890625</c:v>
                      </c:pt>
                      <c:pt idx="280">
                        <c:v>3.3373779296874999</c:v>
                      </c:pt>
                      <c:pt idx="281">
                        <c:v>3.2252685546875002</c:v>
                      </c:pt>
                      <c:pt idx="282">
                        <c:v>3.3048034667968751</c:v>
                      </c:pt>
                      <c:pt idx="283">
                        <c:v>3.2396728515625002</c:v>
                      </c:pt>
                      <c:pt idx="284">
                        <c:v>2.932708740234375</c:v>
                      </c:pt>
                      <c:pt idx="285">
                        <c:v>2.4285461425781252</c:v>
                      </c:pt>
                      <c:pt idx="286">
                        <c:v>2.558197021484375</c:v>
                      </c:pt>
                      <c:pt idx="287">
                        <c:v>2.6886779785156252</c:v>
                      </c:pt>
                      <c:pt idx="288">
                        <c:v>2.7637878417968751</c:v>
                      </c:pt>
                      <c:pt idx="289">
                        <c:v>2.7509338378906252</c:v>
                      </c:pt>
                      <c:pt idx="290">
                        <c:v>2.9738708496093751</c:v>
                      </c:pt>
                      <c:pt idx="291">
                        <c:v>3.0150939941406252</c:v>
                      </c:pt>
                      <c:pt idx="292">
                        <c:v>2.9977172851562499</c:v>
                      </c:pt>
                      <c:pt idx="293">
                        <c:v>3.02606201171875</c:v>
                      </c:pt>
                      <c:pt idx="294">
                        <c:v>3.1084838867187501</c:v>
                      </c:pt>
                      <c:pt idx="295">
                        <c:v>2.829437255859375</c:v>
                      </c:pt>
                      <c:pt idx="296">
                        <c:v>2.5891601562500002</c:v>
                      </c:pt>
                      <c:pt idx="297">
                        <c:v>2.6972900390625001</c:v>
                      </c:pt>
                      <c:pt idx="298">
                        <c:v>2.8569091796874999</c:v>
                      </c:pt>
                      <c:pt idx="299">
                        <c:v>2.9353759765624998</c:v>
                      </c:pt>
                      <c:pt idx="300">
                        <c:v>3.3011535644531249</c:v>
                      </c:pt>
                      <c:pt idx="301">
                        <c:v>3.292327880859375</c:v>
                      </c:pt>
                      <c:pt idx="302">
                        <c:v>3.2470886230468752</c:v>
                      </c:pt>
                      <c:pt idx="303">
                        <c:v>3.1491577148437502</c:v>
                      </c:pt>
                      <c:pt idx="304">
                        <c:v>3.0645935058593752</c:v>
                      </c:pt>
                      <c:pt idx="305">
                        <c:v>2.8225891113281252</c:v>
                      </c:pt>
                      <c:pt idx="306">
                        <c:v>2.7665649414062501</c:v>
                      </c:pt>
                      <c:pt idx="307">
                        <c:v>2.9377014160156252</c:v>
                      </c:pt>
                      <c:pt idx="308">
                        <c:v>2.6606872558593748</c:v>
                      </c:pt>
                      <c:pt idx="309">
                        <c:v>2.7101867675781248</c:v>
                      </c:pt>
                      <c:pt idx="310">
                        <c:v>3.1277648925781252</c:v>
                      </c:pt>
                      <c:pt idx="311">
                        <c:v>2.8335754394531252</c:v>
                      </c:pt>
                      <c:pt idx="312">
                        <c:v>3.0217468261718752</c:v>
                      </c:pt>
                      <c:pt idx="313">
                        <c:v>3.0085021972656252</c:v>
                      </c:pt>
                      <c:pt idx="314">
                        <c:v>2.9311462402343751</c:v>
                      </c:pt>
                      <c:pt idx="315">
                        <c:v>2.8138061523437501</c:v>
                      </c:pt>
                      <c:pt idx="316">
                        <c:v>3.1494873046874998</c:v>
                      </c:pt>
                      <c:pt idx="317">
                        <c:v>3.2079895019531248</c:v>
                      </c:pt>
                      <c:pt idx="318">
                        <c:v>3.328399658203125</c:v>
                      </c:pt>
                      <c:pt idx="319">
                        <c:v>3.2277770996093751</c:v>
                      </c:pt>
                      <c:pt idx="320">
                        <c:v>2.993438720703125</c:v>
                      </c:pt>
                      <c:pt idx="321">
                        <c:v>2.99993896484375</c:v>
                      </c:pt>
                      <c:pt idx="322">
                        <c:v>3.3007019042968748</c:v>
                      </c:pt>
                      <c:pt idx="323">
                        <c:v>2.9416076660156252</c:v>
                      </c:pt>
                      <c:pt idx="324">
                        <c:v>2.7876037597656249</c:v>
                      </c:pt>
                      <c:pt idx="325">
                        <c:v>2.7095520019531252</c:v>
                      </c:pt>
                      <c:pt idx="326">
                        <c:v>2.7920776367187501</c:v>
                      </c:pt>
                      <c:pt idx="327">
                        <c:v>2.6170593261718751</c:v>
                      </c:pt>
                      <c:pt idx="328">
                        <c:v>2.8122314453124999</c:v>
                      </c:pt>
                      <c:pt idx="329">
                        <c:v>2.957183837890625</c:v>
                      </c:pt>
                      <c:pt idx="330">
                        <c:v>3.1411254882812498</c:v>
                      </c:pt>
                      <c:pt idx="331">
                        <c:v>3.3181884765624998</c:v>
                      </c:pt>
                      <c:pt idx="332">
                        <c:v>2.8769165039062501</c:v>
                      </c:pt>
                      <c:pt idx="333">
                        <c:v>3.0802856445312501</c:v>
                      </c:pt>
                      <c:pt idx="334">
                        <c:v>3.0106201171875</c:v>
                      </c:pt>
                      <c:pt idx="335">
                        <c:v>3.1752380371093749</c:v>
                      </c:pt>
                      <c:pt idx="336">
                        <c:v>3.3782775878906248</c:v>
                      </c:pt>
                      <c:pt idx="337">
                        <c:v>3.1538818359374998</c:v>
                      </c:pt>
                      <c:pt idx="338">
                        <c:v>2.8200439453124999</c:v>
                      </c:pt>
                      <c:pt idx="339">
                        <c:v>3.2428344726562499</c:v>
                      </c:pt>
                      <c:pt idx="340">
                        <c:v>3.1862976074218752</c:v>
                      </c:pt>
                      <c:pt idx="341">
                        <c:v>2.9744812011718751</c:v>
                      </c:pt>
                      <c:pt idx="342">
                        <c:v>3.3272644042968751</c:v>
                      </c:pt>
                      <c:pt idx="343">
                        <c:v>3.1689025878906252</c:v>
                      </c:pt>
                      <c:pt idx="344">
                        <c:v>2.94390869140625</c:v>
                      </c:pt>
                      <c:pt idx="345">
                        <c:v>2.9390014648437499</c:v>
                      </c:pt>
                      <c:pt idx="346">
                        <c:v>3.077789306640625</c:v>
                      </c:pt>
                      <c:pt idx="347">
                        <c:v>2.8548339843749999</c:v>
                      </c:pt>
                      <c:pt idx="348">
                        <c:v>2.81866455078125</c:v>
                      </c:pt>
                      <c:pt idx="349">
                        <c:v>3.3746520996093752</c:v>
                      </c:pt>
                      <c:pt idx="350">
                        <c:v>3.3231689453125002</c:v>
                      </c:pt>
                      <c:pt idx="351">
                        <c:v>3.3335632324218749</c:v>
                      </c:pt>
                      <c:pt idx="352">
                        <c:v>3.3373596191406252</c:v>
                      </c:pt>
                      <c:pt idx="353">
                        <c:v>3.305419921875</c:v>
                      </c:pt>
                      <c:pt idx="354">
                        <c:v>3.0757263183593748</c:v>
                      </c:pt>
                      <c:pt idx="355">
                        <c:v>3.140869140625</c:v>
                      </c:pt>
                      <c:pt idx="356">
                        <c:v>3.0909423828125</c:v>
                      </c:pt>
                      <c:pt idx="357">
                        <c:v>2.701141357421875</c:v>
                      </c:pt>
                      <c:pt idx="358">
                        <c:v>2.9588073730468749</c:v>
                      </c:pt>
                      <c:pt idx="359">
                        <c:v>3.382598876953125</c:v>
                      </c:pt>
                      <c:pt idx="360">
                        <c:v>3.3301635742187501</c:v>
                      </c:pt>
                      <c:pt idx="361">
                        <c:v>3.04437255859375</c:v>
                      </c:pt>
                      <c:pt idx="362">
                        <c:v>3.3237182617187502</c:v>
                      </c:pt>
                      <c:pt idx="363">
                        <c:v>3.3753662109375</c:v>
                      </c:pt>
                      <c:pt idx="364">
                        <c:v>3.3260559082031249</c:v>
                      </c:pt>
                      <c:pt idx="365">
                        <c:v>3.3840393066406249</c:v>
                      </c:pt>
                      <c:pt idx="366">
                        <c:v>3.1161437988281251</c:v>
                      </c:pt>
                      <c:pt idx="367">
                        <c:v>2.7631896972656249</c:v>
                      </c:pt>
                      <c:pt idx="368">
                        <c:v>2.7764221191406251</c:v>
                      </c:pt>
                      <c:pt idx="369">
                        <c:v>3.1094848632812502</c:v>
                      </c:pt>
                      <c:pt idx="370">
                        <c:v>3.323638916015625</c:v>
                      </c:pt>
                      <c:pt idx="371">
                        <c:v>3.2893188476562498</c:v>
                      </c:pt>
                      <c:pt idx="372">
                        <c:v>3.3193603515625001</c:v>
                      </c:pt>
                      <c:pt idx="373">
                        <c:v>3.293792724609375</c:v>
                      </c:pt>
                      <c:pt idx="374">
                        <c:v>3.1028564453124998</c:v>
                      </c:pt>
                      <c:pt idx="375">
                        <c:v>3.0572143554687501</c:v>
                      </c:pt>
                      <c:pt idx="376">
                        <c:v>2.7650573730468748</c:v>
                      </c:pt>
                      <c:pt idx="377">
                        <c:v>3.0744201660156252</c:v>
                      </c:pt>
                      <c:pt idx="378">
                        <c:v>3.3043212890625</c:v>
                      </c:pt>
                      <c:pt idx="379">
                        <c:v>3.2155578613281248</c:v>
                      </c:pt>
                      <c:pt idx="380">
                        <c:v>3.0076416015624998</c:v>
                      </c:pt>
                      <c:pt idx="381">
                        <c:v>3.2584777832031251</c:v>
                      </c:pt>
                      <c:pt idx="382">
                        <c:v>3.2437255859374998</c:v>
                      </c:pt>
                      <c:pt idx="383">
                        <c:v>2.9923339843750001</c:v>
                      </c:pt>
                      <c:pt idx="384">
                        <c:v>3.0724914550781248</c:v>
                      </c:pt>
                      <c:pt idx="385">
                        <c:v>3.0568298339843749</c:v>
                      </c:pt>
                      <c:pt idx="386">
                        <c:v>2.914459228515625</c:v>
                      </c:pt>
                      <c:pt idx="387">
                        <c:v>3.3902038574218749</c:v>
                      </c:pt>
                      <c:pt idx="388">
                        <c:v>3.3772155761718752</c:v>
                      </c:pt>
                      <c:pt idx="389">
                        <c:v>3.2687194824218748</c:v>
                      </c:pt>
                      <c:pt idx="390">
                        <c:v>3.08746337890625</c:v>
                      </c:pt>
                      <c:pt idx="391">
                        <c:v>3.1846557617187501</c:v>
                      </c:pt>
                      <c:pt idx="392">
                        <c:v>3.0291076660156251</c:v>
                      </c:pt>
                      <c:pt idx="393">
                        <c:v>3.1721557617187499</c:v>
                      </c:pt>
                      <c:pt idx="394">
                        <c:v>3.3190673828124999</c:v>
                      </c:pt>
                      <c:pt idx="395">
                        <c:v>2.8991882324218752</c:v>
                      </c:pt>
                      <c:pt idx="396">
                        <c:v>2.8303283691406249</c:v>
                      </c:pt>
                      <c:pt idx="397">
                        <c:v>2.9558593750000002</c:v>
                      </c:pt>
                      <c:pt idx="398">
                        <c:v>3.0769897460937501</c:v>
                      </c:pt>
                      <c:pt idx="399">
                        <c:v>3.1934143066406251</c:v>
                      </c:pt>
                      <c:pt idx="400">
                        <c:v>3.132904052734375</c:v>
                      </c:pt>
                      <c:pt idx="401">
                        <c:v>2.9817687988281252</c:v>
                      </c:pt>
                      <c:pt idx="402">
                        <c:v>3.3672424316406251</c:v>
                      </c:pt>
                      <c:pt idx="403">
                        <c:v>3.2460205078125002</c:v>
                      </c:pt>
                      <c:pt idx="404">
                        <c:v>3.0186767578125</c:v>
                      </c:pt>
                      <c:pt idx="405">
                        <c:v>3.0660522460937498</c:v>
                      </c:pt>
                      <c:pt idx="406">
                        <c:v>3.3774230957031248</c:v>
                      </c:pt>
                      <c:pt idx="407">
                        <c:v>3.152587890625</c:v>
                      </c:pt>
                      <c:pt idx="408">
                        <c:v>3.13531494140625</c:v>
                      </c:pt>
                      <c:pt idx="409">
                        <c:v>3.2936279296875002</c:v>
                      </c:pt>
                      <c:pt idx="410">
                        <c:v>3.1370483398437501</c:v>
                      </c:pt>
                      <c:pt idx="411">
                        <c:v>2.9383300781249999</c:v>
                      </c:pt>
                      <c:pt idx="412">
                        <c:v>2.9919677734375001</c:v>
                      </c:pt>
                      <c:pt idx="413">
                        <c:v>2.9881713867187498</c:v>
                      </c:pt>
                      <c:pt idx="414">
                        <c:v>3.1787353515625001</c:v>
                      </c:pt>
                      <c:pt idx="415">
                        <c:v>3.1618408203124999</c:v>
                      </c:pt>
                      <c:pt idx="416">
                        <c:v>3.0381103515625001</c:v>
                      </c:pt>
                      <c:pt idx="417">
                        <c:v>3.2710327148437499</c:v>
                      </c:pt>
                      <c:pt idx="418">
                        <c:v>3.020263671875</c:v>
                      </c:pt>
                      <c:pt idx="419">
                        <c:v>3.2823974609375002</c:v>
                      </c:pt>
                      <c:pt idx="420">
                        <c:v>3.1549011230468751</c:v>
                      </c:pt>
                      <c:pt idx="421">
                        <c:v>3.1096374511718752</c:v>
                      </c:pt>
                      <c:pt idx="422">
                        <c:v>3.3494628906249999</c:v>
                      </c:pt>
                      <c:pt idx="423">
                        <c:v>3.3088317871093751</c:v>
                      </c:pt>
                      <c:pt idx="424">
                        <c:v>2.9364440917968748</c:v>
                      </c:pt>
                      <c:pt idx="425">
                        <c:v>2.9255249023437502</c:v>
                      </c:pt>
                      <c:pt idx="426">
                        <c:v>2.8928588867187499</c:v>
                      </c:pt>
                      <c:pt idx="427">
                        <c:v>2.728363037109375</c:v>
                      </c:pt>
                      <c:pt idx="428">
                        <c:v>2.8820129394531251</c:v>
                      </c:pt>
                      <c:pt idx="429">
                        <c:v>3.295440673828125</c:v>
                      </c:pt>
                      <c:pt idx="430">
                        <c:v>3.3127624511718752</c:v>
                      </c:pt>
                      <c:pt idx="431">
                        <c:v>3.2109008789062501</c:v>
                      </c:pt>
                      <c:pt idx="432">
                        <c:v>3.2197631835937499</c:v>
                      </c:pt>
                      <c:pt idx="433">
                        <c:v>3.2673095703124999</c:v>
                      </c:pt>
                      <c:pt idx="434">
                        <c:v>3.2801574707031249</c:v>
                      </c:pt>
                      <c:pt idx="435">
                        <c:v>3.3651367187500001</c:v>
                      </c:pt>
                      <c:pt idx="436">
                        <c:v>2.6545227050781248</c:v>
                      </c:pt>
                      <c:pt idx="437">
                        <c:v>2.9342712402343749</c:v>
                      </c:pt>
                      <c:pt idx="438">
                        <c:v>3.0898376464843751</c:v>
                      </c:pt>
                      <c:pt idx="439">
                        <c:v>2.998779296875</c:v>
                      </c:pt>
                      <c:pt idx="440">
                        <c:v>3.085205078125</c:v>
                      </c:pt>
                      <c:pt idx="441">
                        <c:v>3.32958984375</c:v>
                      </c:pt>
                      <c:pt idx="442">
                        <c:v>3.2908935546875</c:v>
                      </c:pt>
                      <c:pt idx="443">
                        <c:v>2.9923339843750001</c:v>
                      </c:pt>
                      <c:pt idx="444">
                        <c:v>3.2476684570312502</c:v>
                      </c:pt>
                      <c:pt idx="445">
                        <c:v>3.42315673828125</c:v>
                      </c:pt>
                      <c:pt idx="446">
                        <c:v>3.4317871093750001</c:v>
                      </c:pt>
                      <c:pt idx="447">
                        <c:v>3.2842956542968751</c:v>
                      </c:pt>
                      <c:pt idx="448">
                        <c:v>3.3495422363281251</c:v>
                      </c:pt>
                      <c:pt idx="449">
                        <c:v>3.1154602050781248</c:v>
                      </c:pt>
                      <c:pt idx="450">
                        <c:v>2.6642578124999998</c:v>
                      </c:pt>
                      <c:pt idx="451">
                        <c:v>2.4477478027343751</c:v>
                      </c:pt>
                      <c:pt idx="452">
                        <c:v>3.172637939453125</c:v>
                      </c:pt>
                      <c:pt idx="453">
                        <c:v>3.3271972656250002</c:v>
                      </c:pt>
                      <c:pt idx="454">
                        <c:v>3.4305419921875</c:v>
                      </c:pt>
                      <c:pt idx="455">
                        <c:v>3.3247253417968752</c:v>
                      </c:pt>
                      <c:pt idx="456">
                        <c:v>3.4021240234375001</c:v>
                      </c:pt>
                      <c:pt idx="457">
                        <c:v>3.3608520507812498</c:v>
                      </c:pt>
                      <c:pt idx="458">
                        <c:v>2.9646240234375001</c:v>
                      </c:pt>
                      <c:pt idx="459">
                        <c:v>3.0190185546874999</c:v>
                      </c:pt>
                      <c:pt idx="460">
                        <c:v>3.2312133789062498</c:v>
                      </c:pt>
                      <c:pt idx="461">
                        <c:v>3.384765625</c:v>
                      </c:pt>
                      <c:pt idx="462">
                        <c:v>3.1794311523437502</c:v>
                      </c:pt>
                      <c:pt idx="463">
                        <c:v>2.9175292968750002</c:v>
                      </c:pt>
                      <c:pt idx="464">
                        <c:v>2.7807373046874999</c:v>
                      </c:pt>
                      <c:pt idx="465">
                        <c:v>3.0172241210937498</c:v>
                      </c:pt>
                      <c:pt idx="466">
                        <c:v>3.2747070312500002</c:v>
                      </c:pt>
                      <c:pt idx="467">
                        <c:v>3.520782470703125</c:v>
                      </c:pt>
                      <c:pt idx="468">
                        <c:v>3.4928833007812501</c:v>
                      </c:pt>
                      <c:pt idx="469">
                        <c:v>3.2291503906250001</c:v>
                      </c:pt>
                      <c:pt idx="470">
                        <c:v>3.2355773925781248</c:v>
                      </c:pt>
                      <c:pt idx="471">
                        <c:v>3.4606567382812501</c:v>
                      </c:pt>
                      <c:pt idx="472">
                        <c:v>3.5819091796875</c:v>
                      </c:pt>
                      <c:pt idx="473">
                        <c:v>3.523162841796875</c:v>
                      </c:pt>
                      <c:pt idx="474">
                        <c:v>3.57098388671875</c:v>
                      </c:pt>
                      <c:pt idx="475">
                        <c:v>3.5863464355468748</c:v>
                      </c:pt>
                      <c:pt idx="476">
                        <c:v>3.4452575683593749</c:v>
                      </c:pt>
                      <c:pt idx="477">
                        <c:v>3.3852905273437499</c:v>
                      </c:pt>
                      <c:pt idx="478">
                        <c:v>3.1403320312499998</c:v>
                      </c:pt>
                      <c:pt idx="479">
                        <c:v>3.2917907714843748</c:v>
                      </c:pt>
                      <c:pt idx="480">
                        <c:v>3.1060913085937498</c:v>
                      </c:pt>
                      <c:pt idx="481">
                        <c:v>2.7919799804687502</c:v>
                      </c:pt>
                      <c:pt idx="482">
                        <c:v>2.7812133789062501</c:v>
                      </c:pt>
                      <c:pt idx="483">
                        <c:v>3.1255065917968752</c:v>
                      </c:pt>
                      <c:pt idx="484">
                        <c:v>3.1774780273437502</c:v>
                      </c:pt>
                      <c:pt idx="485">
                        <c:v>3.5023986816406252</c:v>
                      </c:pt>
                      <c:pt idx="486">
                        <c:v>3.5947753906250002</c:v>
                      </c:pt>
                      <c:pt idx="487">
                        <c:v>3.5626037597656248</c:v>
                      </c:pt>
                      <c:pt idx="488">
                        <c:v>3.5211181640625</c:v>
                      </c:pt>
                      <c:pt idx="489">
                        <c:v>3.5274169921874998</c:v>
                      </c:pt>
                      <c:pt idx="490">
                        <c:v>3.5148803710937502</c:v>
                      </c:pt>
                      <c:pt idx="491">
                        <c:v>3.4365173339843751</c:v>
                      </c:pt>
                      <c:pt idx="492">
                        <c:v>3.2527404785156251</c:v>
                      </c:pt>
                      <c:pt idx="493">
                        <c:v>3.3006408691406248</c:v>
                      </c:pt>
                      <c:pt idx="494">
                        <c:v>3.5188476562500002</c:v>
                      </c:pt>
                      <c:pt idx="495">
                        <c:v>3.5752075195312498</c:v>
                      </c:pt>
                      <c:pt idx="496">
                        <c:v>3.6095031738281249</c:v>
                      </c:pt>
                      <c:pt idx="497">
                        <c:v>3.509979248046875</c:v>
                      </c:pt>
                      <c:pt idx="498">
                        <c:v>3.6531799316406248</c:v>
                      </c:pt>
                      <c:pt idx="499">
                        <c:v>3.560638427734375</c:v>
                      </c:pt>
                      <c:pt idx="500">
                        <c:v>3.1147644042968752</c:v>
                      </c:pt>
                      <c:pt idx="501">
                        <c:v>2.886993408203125</c:v>
                      </c:pt>
                      <c:pt idx="502">
                        <c:v>2.7309692382812498</c:v>
                      </c:pt>
                      <c:pt idx="503">
                        <c:v>2.6967712402343751</c:v>
                      </c:pt>
                      <c:pt idx="504">
                        <c:v>2.9630249023437498</c:v>
                      </c:pt>
                      <c:pt idx="505">
                        <c:v>3.0539367675781248</c:v>
                      </c:pt>
                      <c:pt idx="506">
                        <c:v>3.33740234375</c:v>
                      </c:pt>
                      <c:pt idx="507">
                        <c:v>3.5516174316406248</c:v>
                      </c:pt>
                      <c:pt idx="508">
                        <c:v>3.551788330078125</c:v>
                      </c:pt>
                      <c:pt idx="509">
                        <c:v>3.4999938964843751</c:v>
                      </c:pt>
                      <c:pt idx="510">
                        <c:v>3.4391296386718748</c:v>
                      </c:pt>
                      <c:pt idx="511">
                        <c:v>3.4867736816406252</c:v>
                      </c:pt>
                      <c:pt idx="512">
                        <c:v>3.3262268066406251</c:v>
                      </c:pt>
                      <c:pt idx="513">
                        <c:v>3.4021484375000002</c:v>
                      </c:pt>
                      <c:pt idx="514">
                        <c:v>3.4174743652343751</c:v>
                      </c:pt>
                      <c:pt idx="515">
                        <c:v>3.4106018066406252</c:v>
                      </c:pt>
                      <c:pt idx="516">
                        <c:v>3.3589416503906251</c:v>
                      </c:pt>
                      <c:pt idx="517">
                        <c:v>3.1666931152343749</c:v>
                      </c:pt>
                      <c:pt idx="518">
                        <c:v>3.1517700195312499</c:v>
                      </c:pt>
                      <c:pt idx="519">
                        <c:v>3.194366455078125</c:v>
                      </c:pt>
                      <c:pt idx="520">
                        <c:v>3.3284973144531249</c:v>
                      </c:pt>
                      <c:pt idx="521">
                        <c:v>3.4213012695312499</c:v>
                      </c:pt>
                      <c:pt idx="522">
                        <c:v>3.5166259765625001</c:v>
                      </c:pt>
                      <c:pt idx="523">
                        <c:v>3.5189331054687498</c:v>
                      </c:pt>
                      <c:pt idx="524">
                        <c:v>3.4496704101562501</c:v>
                      </c:pt>
                      <c:pt idx="525">
                        <c:v>3.2853881835937502</c:v>
                      </c:pt>
                      <c:pt idx="526">
                        <c:v>3.2979003906250002</c:v>
                      </c:pt>
                      <c:pt idx="527">
                        <c:v>3.02117919921875</c:v>
                      </c:pt>
                      <c:pt idx="528">
                        <c:v>2.89788818359375</c:v>
                      </c:pt>
                      <c:pt idx="529">
                        <c:v>3.0796386718750002</c:v>
                      </c:pt>
                      <c:pt idx="530">
                        <c:v>3.2702697753906249</c:v>
                      </c:pt>
                      <c:pt idx="531">
                        <c:v>3.2527038574218752</c:v>
                      </c:pt>
                      <c:pt idx="532">
                        <c:v>3.25927734375</c:v>
                      </c:pt>
                      <c:pt idx="533">
                        <c:v>2.9302795410156248</c:v>
                      </c:pt>
                      <c:pt idx="534">
                        <c:v>3.1124694824218748</c:v>
                      </c:pt>
                      <c:pt idx="535">
                        <c:v>3.2098754882812499</c:v>
                      </c:pt>
                      <c:pt idx="536">
                        <c:v>2.9804626464843751</c:v>
                      </c:pt>
                      <c:pt idx="537">
                        <c:v>3.0278198242187502</c:v>
                      </c:pt>
                      <c:pt idx="538">
                        <c:v>3.0905090332031251</c:v>
                      </c:pt>
                      <c:pt idx="539">
                        <c:v>2.8353393554687498</c:v>
                      </c:pt>
                      <c:pt idx="540">
                        <c:v>2.752532958984375</c:v>
                      </c:pt>
                      <c:pt idx="541">
                        <c:v>2.988616943359375</c:v>
                      </c:pt>
                      <c:pt idx="542">
                        <c:v>3.1504150390625001</c:v>
                      </c:pt>
                      <c:pt idx="543">
                        <c:v>2.7805358886718752</c:v>
                      </c:pt>
                      <c:pt idx="544">
                        <c:v>3.1505493164062499</c:v>
                      </c:pt>
                      <c:pt idx="545">
                        <c:v>3.263275146484375</c:v>
                      </c:pt>
                      <c:pt idx="546">
                        <c:v>3.1767028808593749</c:v>
                      </c:pt>
                      <c:pt idx="547">
                        <c:v>3.022979736328125</c:v>
                      </c:pt>
                      <c:pt idx="548">
                        <c:v>3.05322265625</c:v>
                      </c:pt>
                      <c:pt idx="549">
                        <c:v>2.92352294921875</c:v>
                      </c:pt>
                      <c:pt idx="550">
                        <c:v>2.8667968749999999</c:v>
                      </c:pt>
                      <c:pt idx="551">
                        <c:v>2.862823486328125</c:v>
                      </c:pt>
                      <c:pt idx="552">
                        <c:v>2.9669067382812502</c:v>
                      </c:pt>
                      <c:pt idx="553">
                        <c:v>2.7787719726562501</c:v>
                      </c:pt>
                      <c:pt idx="554">
                        <c:v>2.899658203125</c:v>
                      </c:pt>
                      <c:pt idx="555">
                        <c:v>3.1118713378906251</c:v>
                      </c:pt>
                      <c:pt idx="556">
                        <c:v>3.0582336425781249</c:v>
                      </c:pt>
                      <c:pt idx="557">
                        <c:v>3.0557006835937499</c:v>
                      </c:pt>
                      <c:pt idx="558">
                        <c:v>3.1899658203125001</c:v>
                      </c:pt>
                      <c:pt idx="559">
                        <c:v>3.03826904296875</c:v>
                      </c:pt>
                      <c:pt idx="560">
                        <c:v>2.7048400878906249</c:v>
                      </c:pt>
                      <c:pt idx="561">
                        <c:v>2.6590026855468749</c:v>
                      </c:pt>
                      <c:pt idx="562">
                        <c:v>3.2071533203125</c:v>
                      </c:pt>
                      <c:pt idx="563">
                        <c:v>2.9642456054687498</c:v>
                      </c:pt>
                      <c:pt idx="564">
                        <c:v>2.9837158203124998</c:v>
                      </c:pt>
                      <c:pt idx="565">
                        <c:v>2.8689514160156251</c:v>
                      </c:pt>
                      <c:pt idx="566">
                        <c:v>3.2083618164062502</c:v>
                      </c:pt>
                      <c:pt idx="567">
                        <c:v>3.263580322265625</c:v>
                      </c:pt>
                      <c:pt idx="568">
                        <c:v>3.2523742675781251</c:v>
                      </c:pt>
                      <c:pt idx="569">
                        <c:v>3.3066284179687502</c:v>
                      </c:pt>
                      <c:pt idx="570">
                        <c:v>2.9388671875000001</c:v>
                      </c:pt>
                      <c:pt idx="571">
                        <c:v>2.9237121582031249</c:v>
                      </c:pt>
                      <c:pt idx="572">
                        <c:v>3.1206481933593748</c:v>
                      </c:pt>
                      <c:pt idx="573">
                        <c:v>3.33087158203125</c:v>
                      </c:pt>
                      <c:pt idx="574">
                        <c:v>2.9410949707031251</c:v>
                      </c:pt>
                      <c:pt idx="575">
                        <c:v>2.7810180664062498</c:v>
                      </c:pt>
                      <c:pt idx="576">
                        <c:v>2.8672851562499999</c:v>
                      </c:pt>
                      <c:pt idx="577">
                        <c:v>3.2587524414062501</c:v>
                      </c:pt>
                      <c:pt idx="578">
                        <c:v>3.1205322265625002</c:v>
                      </c:pt>
                      <c:pt idx="579">
                        <c:v>3.330230712890625</c:v>
                      </c:pt>
                      <c:pt idx="580">
                        <c:v>3.1529785156250001</c:v>
                      </c:pt>
                      <c:pt idx="581">
                        <c:v>3.2501586914062499</c:v>
                      </c:pt>
                      <c:pt idx="582">
                        <c:v>2.917236328125</c:v>
                      </c:pt>
                      <c:pt idx="583">
                        <c:v>3.0165466308593749</c:v>
                      </c:pt>
                      <c:pt idx="584">
                        <c:v>3.0924133300781249</c:v>
                      </c:pt>
                      <c:pt idx="585">
                        <c:v>3.0082885742187502</c:v>
                      </c:pt>
                      <c:pt idx="586">
                        <c:v>3.0814575195312499</c:v>
                      </c:pt>
                      <c:pt idx="587">
                        <c:v>3.1251281738281249</c:v>
                      </c:pt>
                      <c:pt idx="588">
                        <c:v>3.1698120117187498</c:v>
                      </c:pt>
                      <c:pt idx="589">
                        <c:v>3.0127136230468752</c:v>
                      </c:pt>
                      <c:pt idx="590">
                        <c:v>3.0443664550781251</c:v>
                      </c:pt>
                      <c:pt idx="591">
                        <c:v>3.0985351562500001</c:v>
                      </c:pt>
                      <c:pt idx="592">
                        <c:v>2.8649841308593751</c:v>
                      </c:pt>
                      <c:pt idx="593">
                        <c:v>2.5689514160156248</c:v>
                      </c:pt>
                      <c:pt idx="594">
                        <c:v>2.5708251953125001</c:v>
                      </c:pt>
                      <c:pt idx="595">
                        <c:v>2.9364868164062501</c:v>
                      </c:pt>
                      <c:pt idx="596">
                        <c:v>2.7522644042968749</c:v>
                      </c:pt>
                      <c:pt idx="597">
                        <c:v>2.9924865722656251</c:v>
                      </c:pt>
                      <c:pt idx="598">
                        <c:v>3.1591308593749998</c:v>
                      </c:pt>
                      <c:pt idx="599">
                        <c:v>3.1484008789062501</c:v>
                      </c:pt>
                      <c:pt idx="600">
                        <c:v>3.09857177734375</c:v>
                      </c:pt>
                      <c:pt idx="601">
                        <c:v>3.0574523925781252</c:v>
                      </c:pt>
                      <c:pt idx="602">
                        <c:v>3.1159118652343749</c:v>
                      </c:pt>
                      <c:pt idx="603">
                        <c:v>3.1704650878906251</c:v>
                      </c:pt>
                      <c:pt idx="604">
                        <c:v>3.1143737792968751</c:v>
                      </c:pt>
                      <c:pt idx="605">
                        <c:v>2.802581787109375</c:v>
                      </c:pt>
                      <c:pt idx="606">
                        <c:v>2.5191772460937498</c:v>
                      </c:pt>
                      <c:pt idx="607">
                        <c:v>2.6208557128906249</c:v>
                      </c:pt>
                      <c:pt idx="608">
                        <c:v>2.7396301269531249</c:v>
                      </c:pt>
                      <c:pt idx="609">
                        <c:v>2.7875244140625002</c:v>
                      </c:pt>
                      <c:pt idx="610">
                        <c:v>2.8090942382812498</c:v>
                      </c:pt>
                      <c:pt idx="611">
                        <c:v>2.8220886230468749</c:v>
                      </c:pt>
                      <c:pt idx="612">
                        <c:v>3.0725585937500002</c:v>
                      </c:pt>
                      <c:pt idx="613">
                        <c:v>3.178680419921875</c:v>
                      </c:pt>
                      <c:pt idx="614">
                        <c:v>3.0837463378906249</c:v>
                      </c:pt>
                      <c:pt idx="615">
                        <c:v>3.0119445800781248</c:v>
                      </c:pt>
                      <c:pt idx="616">
                        <c:v>2.8972656250000002</c:v>
                      </c:pt>
                      <c:pt idx="617">
                        <c:v>2.9468627929687501</c:v>
                      </c:pt>
                      <c:pt idx="618">
                        <c:v>2.6593139648437498</c:v>
                      </c:pt>
                      <c:pt idx="619">
                        <c:v>2.5683105468749998</c:v>
                      </c:pt>
                      <c:pt idx="620">
                        <c:v>2.5835815429687501</c:v>
                      </c:pt>
                      <c:pt idx="621">
                        <c:v>2.7953552246093749</c:v>
                      </c:pt>
                      <c:pt idx="622">
                        <c:v>2.906463623046875</c:v>
                      </c:pt>
                      <c:pt idx="623">
                        <c:v>3.0769226074218752</c:v>
                      </c:pt>
                      <c:pt idx="624">
                        <c:v>3.144256591796875</c:v>
                      </c:pt>
                      <c:pt idx="625">
                        <c:v>3.1613891601562498</c:v>
                      </c:pt>
                      <c:pt idx="626">
                        <c:v>3.0159667968749999</c:v>
                      </c:pt>
                      <c:pt idx="627">
                        <c:v>2.85443115234375</c:v>
                      </c:pt>
                      <c:pt idx="628">
                        <c:v>2.888946533203125</c:v>
                      </c:pt>
                      <c:pt idx="629">
                        <c:v>2.7138793945312498</c:v>
                      </c:pt>
                      <c:pt idx="630">
                        <c:v>2.8028137207031252</c:v>
                      </c:pt>
                      <c:pt idx="631">
                        <c:v>2.7947204589843748</c:v>
                      </c:pt>
                      <c:pt idx="632">
                        <c:v>2.8144653320312498</c:v>
                      </c:pt>
                      <c:pt idx="633">
                        <c:v>3.1585937500000001</c:v>
                      </c:pt>
                      <c:pt idx="634">
                        <c:v>3.1932739257812499</c:v>
                      </c:pt>
                      <c:pt idx="635">
                        <c:v>3.0830017089843751</c:v>
                      </c:pt>
                      <c:pt idx="636">
                        <c:v>3.1306518554687499</c:v>
                      </c:pt>
                      <c:pt idx="637">
                        <c:v>3.1581298828125002</c:v>
                      </c:pt>
                      <c:pt idx="638">
                        <c:v>3.1000488281249998</c:v>
                      </c:pt>
                      <c:pt idx="639">
                        <c:v>3.0001892089843749</c:v>
                      </c:pt>
                      <c:pt idx="640">
                        <c:v>2.8405273437499998</c:v>
                      </c:pt>
                      <c:pt idx="641">
                        <c:v>2.9697814941406251</c:v>
                      </c:pt>
                      <c:pt idx="642">
                        <c:v>3.09130859375</c:v>
                      </c:pt>
                      <c:pt idx="643">
                        <c:v>2.7921264648437498</c:v>
                      </c:pt>
                      <c:pt idx="644">
                        <c:v>2.64739990234375</c:v>
                      </c:pt>
                      <c:pt idx="645">
                        <c:v>2.719146728515625</c:v>
                      </c:pt>
                      <c:pt idx="646">
                        <c:v>2.7860656738281251</c:v>
                      </c:pt>
                      <c:pt idx="647">
                        <c:v>2.7972839355468748</c:v>
                      </c:pt>
                      <c:pt idx="648">
                        <c:v>2.9801147460937498</c:v>
                      </c:pt>
                      <c:pt idx="649">
                        <c:v>2.8206237792968749</c:v>
                      </c:pt>
                      <c:pt idx="650">
                        <c:v>2.78131103515625</c:v>
                      </c:pt>
                      <c:pt idx="651">
                        <c:v>2.63433837890625</c:v>
                      </c:pt>
                      <c:pt idx="652">
                        <c:v>3.0590087890625002</c:v>
                      </c:pt>
                      <c:pt idx="653">
                        <c:v>3.1778625488281249</c:v>
                      </c:pt>
                      <c:pt idx="654">
                        <c:v>2.82513427734375</c:v>
                      </c:pt>
                      <c:pt idx="655">
                        <c:v>2.7818054199218749</c:v>
                      </c:pt>
                      <c:pt idx="656">
                        <c:v>3.1623413085937502</c:v>
                      </c:pt>
                      <c:pt idx="657">
                        <c:v>3.1301208496093751</c:v>
                      </c:pt>
                      <c:pt idx="658">
                        <c:v>3.1020690917968752</c:v>
                      </c:pt>
                      <c:pt idx="659">
                        <c:v>3.1667663574218752</c:v>
                      </c:pt>
                      <c:pt idx="660">
                        <c:v>3.0886657714843748</c:v>
                      </c:pt>
                      <c:pt idx="661">
                        <c:v>2.8528991699218751</c:v>
                      </c:pt>
                      <c:pt idx="662">
                        <c:v>2.690704345703125</c:v>
                      </c:pt>
                      <c:pt idx="663">
                        <c:v>2.7038757324218752</c:v>
                      </c:pt>
                      <c:pt idx="664">
                        <c:v>3.0697753906249998</c:v>
                      </c:pt>
                      <c:pt idx="665">
                        <c:v>3.1691406249999998</c:v>
                      </c:pt>
                      <c:pt idx="666">
                        <c:v>3.1081054687499998</c:v>
                      </c:pt>
                      <c:pt idx="667">
                        <c:v>3.5046508789062498</c:v>
                      </c:pt>
                      <c:pt idx="668">
                        <c:v>3.5518737792968751</c:v>
                      </c:pt>
                      <c:pt idx="669">
                        <c:v>3.5855285644531252</c:v>
                      </c:pt>
                      <c:pt idx="670">
                        <c:v>3.5916687011718751</c:v>
                      </c:pt>
                      <c:pt idx="671">
                        <c:v>3.6261840820312501</c:v>
                      </c:pt>
                      <c:pt idx="672">
                        <c:v>3.6104248046874998</c:v>
                      </c:pt>
                      <c:pt idx="673">
                        <c:v>3.4224060058593748</c:v>
                      </c:pt>
                      <c:pt idx="674">
                        <c:v>3.297332763671875</c:v>
                      </c:pt>
                      <c:pt idx="675">
                        <c:v>3.3336914062499998</c:v>
                      </c:pt>
                      <c:pt idx="676">
                        <c:v>3.3340942382812502</c:v>
                      </c:pt>
                      <c:pt idx="677">
                        <c:v>2.9913452148437498</c:v>
                      </c:pt>
                      <c:pt idx="678">
                        <c:v>3.1037841796875001</c:v>
                      </c:pt>
                      <c:pt idx="679">
                        <c:v>2.9700073242187499</c:v>
                      </c:pt>
                      <c:pt idx="680">
                        <c:v>2.86138916015625</c:v>
                      </c:pt>
                      <c:pt idx="681">
                        <c:v>2.9700195312500002</c:v>
                      </c:pt>
                      <c:pt idx="682">
                        <c:v>3.3122680664062498</c:v>
                      </c:pt>
                      <c:pt idx="683">
                        <c:v>3.5483215332031248</c:v>
                      </c:pt>
                      <c:pt idx="684">
                        <c:v>3.427032470703125</c:v>
                      </c:pt>
                      <c:pt idx="685">
                        <c:v>3.5518798828125</c:v>
                      </c:pt>
                      <c:pt idx="686">
                        <c:v>3.3512390136718748</c:v>
                      </c:pt>
                      <c:pt idx="687">
                        <c:v>3.6108276367187502</c:v>
                      </c:pt>
                      <c:pt idx="688">
                        <c:v>3.5717285156249998</c:v>
                      </c:pt>
                      <c:pt idx="689">
                        <c:v>3.45904541015625</c:v>
                      </c:pt>
                      <c:pt idx="690">
                        <c:v>3.4940368652343752</c:v>
                      </c:pt>
                      <c:pt idx="691">
                        <c:v>3.4637451171875</c:v>
                      </c:pt>
                      <c:pt idx="692">
                        <c:v>3.2379516601562499</c:v>
                      </c:pt>
                      <c:pt idx="693">
                        <c:v>3.1864257812500001</c:v>
                      </c:pt>
                      <c:pt idx="694">
                        <c:v>3.288116455078125</c:v>
                      </c:pt>
                      <c:pt idx="695">
                        <c:v>3.5693603515625001</c:v>
                      </c:pt>
                      <c:pt idx="696">
                        <c:v>3.2622802734374998</c:v>
                      </c:pt>
                      <c:pt idx="697">
                        <c:v>3.1715515136718748</c:v>
                      </c:pt>
                      <c:pt idx="698">
                        <c:v>3.3185058593750001</c:v>
                      </c:pt>
                      <c:pt idx="699">
                        <c:v>3.6517211914062502</c:v>
                      </c:pt>
                      <c:pt idx="700">
                        <c:v>3.5524047851562499</c:v>
                      </c:pt>
                      <c:pt idx="701">
                        <c:v>3.5131164550781251</c:v>
                      </c:pt>
                      <c:pt idx="702">
                        <c:v>3.6541870117187498</c:v>
                      </c:pt>
                      <c:pt idx="703">
                        <c:v>3.6820129394531249</c:v>
                      </c:pt>
                      <c:pt idx="704">
                        <c:v>3.6389282226562498</c:v>
                      </c:pt>
                      <c:pt idx="705">
                        <c:v>3.5807006835937498</c:v>
                      </c:pt>
                      <c:pt idx="706">
                        <c:v>3.5310424804687499</c:v>
                      </c:pt>
                      <c:pt idx="707">
                        <c:v>3.240692138671875</c:v>
                      </c:pt>
                      <c:pt idx="708">
                        <c:v>3.02642822265625</c:v>
                      </c:pt>
                      <c:pt idx="709">
                        <c:v>3.4137451171875002</c:v>
                      </c:pt>
                      <c:pt idx="710">
                        <c:v>3.3727600097656252</c:v>
                      </c:pt>
                      <c:pt idx="711">
                        <c:v>3.3700012207031249</c:v>
                      </c:pt>
                      <c:pt idx="712">
                        <c:v>3.3941162109374998</c:v>
                      </c:pt>
                      <c:pt idx="713">
                        <c:v>3.195098876953125</c:v>
                      </c:pt>
                      <c:pt idx="714">
                        <c:v>3.0263793945312498</c:v>
                      </c:pt>
                      <c:pt idx="715">
                        <c:v>3.208221435546875</c:v>
                      </c:pt>
                      <c:pt idx="716">
                        <c:v>3.2535644531250001</c:v>
                      </c:pt>
                      <c:pt idx="717">
                        <c:v>3.3642211914062501</c:v>
                      </c:pt>
                      <c:pt idx="718">
                        <c:v>3.4527832031250001</c:v>
                      </c:pt>
                      <c:pt idx="719">
                        <c:v>3.3509460449218751</c:v>
                      </c:pt>
                      <c:pt idx="720">
                        <c:v>2.8732543945312501</c:v>
                      </c:pt>
                      <c:pt idx="721">
                        <c:v>3.148681640625</c:v>
                      </c:pt>
                      <c:pt idx="722">
                        <c:v>3.4576599121093752</c:v>
                      </c:pt>
                      <c:pt idx="723">
                        <c:v>3.4363342285156251</c:v>
                      </c:pt>
                      <c:pt idx="724">
                        <c:v>3.395416259765625</c:v>
                      </c:pt>
                      <c:pt idx="725">
                        <c:v>3.5076721191406248</c:v>
                      </c:pt>
                      <c:pt idx="726">
                        <c:v>3.3603332519531248</c:v>
                      </c:pt>
                      <c:pt idx="727">
                        <c:v>3.4769836425781251</c:v>
                      </c:pt>
                      <c:pt idx="728">
                        <c:v>3.4644653320312502</c:v>
                      </c:pt>
                      <c:pt idx="729">
                        <c:v>3.46270751953125</c:v>
                      </c:pt>
                      <c:pt idx="730">
                        <c:v>3.447479248046875</c:v>
                      </c:pt>
                      <c:pt idx="731">
                        <c:v>3.5145263671875</c:v>
                      </c:pt>
                      <c:pt idx="732">
                        <c:v>3.4855224609375002</c:v>
                      </c:pt>
                      <c:pt idx="733">
                        <c:v>3.4663513183593748</c:v>
                      </c:pt>
                      <c:pt idx="734">
                        <c:v>3.0531860351562501</c:v>
                      </c:pt>
                      <c:pt idx="735">
                        <c:v>2.8517333984375002</c:v>
                      </c:pt>
                      <c:pt idx="736">
                        <c:v>2.6997192382812498</c:v>
                      </c:pt>
                      <c:pt idx="737">
                        <c:v>2.8642639160156249</c:v>
                      </c:pt>
                      <c:pt idx="738">
                        <c:v>2.819549560546875</c:v>
                      </c:pt>
                      <c:pt idx="739">
                        <c:v>3.1848388671875001</c:v>
                      </c:pt>
                      <c:pt idx="740">
                        <c:v>3.1852233886718748</c:v>
                      </c:pt>
                      <c:pt idx="741">
                        <c:v>3.2822509765625001</c:v>
                      </c:pt>
                      <c:pt idx="742">
                        <c:v>3.279937744140625</c:v>
                      </c:pt>
                      <c:pt idx="743">
                        <c:v>3.32098388671875</c:v>
                      </c:pt>
                      <c:pt idx="744">
                        <c:v>3.3304626464843752</c:v>
                      </c:pt>
                      <c:pt idx="745">
                        <c:v>3.2175964355468749</c:v>
                      </c:pt>
                      <c:pt idx="746">
                        <c:v>3.3841613769531249</c:v>
                      </c:pt>
                      <c:pt idx="747">
                        <c:v>3.3749511718749998</c:v>
                      </c:pt>
                      <c:pt idx="748">
                        <c:v>3.1201293945312498</c:v>
                      </c:pt>
                      <c:pt idx="749">
                        <c:v>3.0119506835937502</c:v>
                      </c:pt>
                      <c:pt idx="750">
                        <c:v>3.01025390625</c:v>
                      </c:pt>
                      <c:pt idx="751">
                        <c:v>3.0490905761718752</c:v>
                      </c:pt>
                      <c:pt idx="752">
                        <c:v>3.04681396484375</c:v>
                      </c:pt>
                      <c:pt idx="753">
                        <c:v>2.7045959472656249</c:v>
                      </c:pt>
                      <c:pt idx="754">
                        <c:v>3.1636291503906251</c:v>
                      </c:pt>
                      <c:pt idx="755">
                        <c:v>3.2846435546874999</c:v>
                      </c:pt>
                      <c:pt idx="756">
                        <c:v>3.3751342773437498</c:v>
                      </c:pt>
                      <c:pt idx="757">
                        <c:v>3.354156494140625</c:v>
                      </c:pt>
                      <c:pt idx="758">
                        <c:v>3.2976135253906249</c:v>
                      </c:pt>
                      <c:pt idx="759">
                        <c:v>3.37548828125</c:v>
                      </c:pt>
                      <c:pt idx="760">
                        <c:v>3.3668701171875002</c:v>
                      </c:pt>
                      <c:pt idx="761">
                        <c:v>3.3776306152343749</c:v>
                      </c:pt>
                      <c:pt idx="762">
                        <c:v>3.3426391601562502</c:v>
                      </c:pt>
                      <c:pt idx="763">
                        <c:v>3.4273925781250001</c:v>
                      </c:pt>
                      <c:pt idx="764">
                        <c:v>3.2977233886718751</c:v>
                      </c:pt>
                      <c:pt idx="765">
                        <c:v>3.1502563476562502</c:v>
                      </c:pt>
                      <c:pt idx="766">
                        <c:v>2.972930908203125</c:v>
                      </c:pt>
                      <c:pt idx="767">
                        <c:v>2.9726989746093748</c:v>
                      </c:pt>
                      <c:pt idx="768">
                        <c:v>3.406494140625</c:v>
                      </c:pt>
                      <c:pt idx="769">
                        <c:v>3.2566589355468749</c:v>
                      </c:pt>
                      <c:pt idx="770">
                        <c:v>3.0535949707031249</c:v>
                      </c:pt>
                      <c:pt idx="771">
                        <c:v>3.0158569335937502</c:v>
                      </c:pt>
                      <c:pt idx="772">
                        <c:v>3.1657226562499998</c:v>
                      </c:pt>
                      <c:pt idx="773">
                        <c:v>3.3449768066406249</c:v>
                      </c:pt>
                      <c:pt idx="774">
                        <c:v>3.3642639160156249</c:v>
                      </c:pt>
                      <c:pt idx="775">
                        <c:v>3.3234313964843749</c:v>
                      </c:pt>
                      <c:pt idx="776">
                        <c:v>3.29754638671875</c:v>
                      </c:pt>
                      <c:pt idx="777">
                        <c:v>3.26959228515625</c:v>
                      </c:pt>
                      <c:pt idx="778">
                        <c:v>3.1679260253906252</c:v>
                      </c:pt>
                      <c:pt idx="779">
                        <c:v>3.176177978515625</c:v>
                      </c:pt>
                      <c:pt idx="780">
                        <c:v>2.8260437011718751</c:v>
                      </c:pt>
                      <c:pt idx="781">
                        <c:v>2.8719421386718751</c:v>
                      </c:pt>
                      <c:pt idx="782">
                        <c:v>2.8890014648437501</c:v>
                      </c:pt>
                      <c:pt idx="783">
                        <c:v>3.0852905273437501</c:v>
                      </c:pt>
                      <c:pt idx="784">
                        <c:v>3.2281372070312502</c:v>
                      </c:pt>
                      <c:pt idx="785">
                        <c:v>3.3406250000000002</c:v>
                      </c:pt>
                      <c:pt idx="786">
                        <c:v>3.3494628906249999</c:v>
                      </c:pt>
                      <c:pt idx="787">
                        <c:v>3.1094116210937499</c:v>
                      </c:pt>
                      <c:pt idx="788">
                        <c:v>3.1249450683593749</c:v>
                      </c:pt>
                      <c:pt idx="789">
                        <c:v>3.2179077148437498</c:v>
                      </c:pt>
                      <c:pt idx="790">
                        <c:v>3.3847229003906252</c:v>
                      </c:pt>
                      <c:pt idx="791">
                        <c:v>3.3394287109374998</c:v>
                      </c:pt>
                      <c:pt idx="792">
                        <c:v>3.3772644042968749</c:v>
                      </c:pt>
                      <c:pt idx="793">
                        <c:v>3.2841369628906252</c:v>
                      </c:pt>
                      <c:pt idx="794">
                        <c:v>3.2455200195312499</c:v>
                      </c:pt>
                      <c:pt idx="795">
                        <c:v>3.0164306640624998</c:v>
                      </c:pt>
                      <c:pt idx="796">
                        <c:v>2.91748046875</c:v>
                      </c:pt>
                      <c:pt idx="797">
                        <c:v>3.2697570800781248</c:v>
                      </c:pt>
                      <c:pt idx="798">
                        <c:v>3.4269958496093751</c:v>
                      </c:pt>
                      <c:pt idx="799">
                        <c:v>3.3388854980468752</c:v>
                      </c:pt>
                      <c:pt idx="800">
                        <c:v>3.3000061035156252</c:v>
                      </c:pt>
                      <c:pt idx="801">
                        <c:v>3.3368408203125002</c:v>
                      </c:pt>
                      <c:pt idx="802">
                        <c:v>3.3433288574218749</c:v>
                      </c:pt>
                      <c:pt idx="803">
                        <c:v>3.3261901855468752</c:v>
                      </c:pt>
                      <c:pt idx="804">
                        <c:v>3.386444091796875</c:v>
                      </c:pt>
                      <c:pt idx="805">
                        <c:v>2.8888488769531251</c:v>
                      </c:pt>
                      <c:pt idx="806">
                        <c:v>2.7785400390624999</c:v>
                      </c:pt>
                      <c:pt idx="807">
                        <c:v>2.8041503906249998</c:v>
                      </c:pt>
                      <c:pt idx="808">
                        <c:v>2.8992187500000002</c:v>
                      </c:pt>
                      <c:pt idx="809">
                        <c:v>2.7128784179687502</c:v>
                      </c:pt>
                      <c:pt idx="810">
                        <c:v>2.5622741699218752</c:v>
                      </c:pt>
                      <c:pt idx="811">
                        <c:v>2.5198242187500002</c:v>
                      </c:pt>
                      <c:pt idx="812">
                        <c:v>2.649627685546875</c:v>
                      </c:pt>
                      <c:pt idx="813">
                        <c:v>2.6165100097656251</c:v>
                      </c:pt>
                      <c:pt idx="814">
                        <c:v>2.6365234375000002</c:v>
                      </c:pt>
                      <c:pt idx="815">
                        <c:v>2.7598327636718749</c:v>
                      </c:pt>
                      <c:pt idx="816">
                        <c:v>2.6251708984375002</c:v>
                      </c:pt>
                      <c:pt idx="817">
                        <c:v>2.3743164062500002</c:v>
                      </c:pt>
                      <c:pt idx="818">
                        <c:v>2.2817565917968752</c:v>
                      </c:pt>
                      <c:pt idx="819">
                        <c:v>2.4176757812499998</c:v>
                      </c:pt>
                      <c:pt idx="820">
                        <c:v>2.3531066894531252</c:v>
                      </c:pt>
                      <c:pt idx="821">
                        <c:v>2.45025634765625</c:v>
                      </c:pt>
                      <c:pt idx="822">
                        <c:v>2.2253173828124999</c:v>
                      </c:pt>
                      <c:pt idx="823">
                        <c:v>2.1986572265625002</c:v>
                      </c:pt>
                      <c:pt idx="824">
                        <c:v>1.971893310546875</c:v>
                      </c:pt>
                      <c:pt idx="825">
                        <c:v>2.1408264160156252</c:v>
                      </c:pt>
                      <c:pt idx="826">
                        <c:v>2.2028076171875002</c:v>
                      </c:pt>
                      <c:pt idx="827">
                        <c:v>2.2509948730468752</c:v>
                      </c:pt>
                      <c:pt idx="828">
                        <c:v>2.3227355957031248</c:v>
                      </c:pt>
                      <c:pt idx="829">
                        <c:v>2.3790466308593752</c:v>
                      </c:pt>
                      <c:pt idx="830">
                        <c:v>2.3787597656249999</c:v>
                      </c:pt>
                      <c:pt idx="831">
                        <c:v>2.3457885742187501</c:v>
                      </c:pt>
                      <c:pt idx="832">
                        <c:v>2.19842529296875</c:v>
                      </c:pt>
                      <c:pt idx="833">
                        <c:v>2.1080810546875002</c:v>
                      </c:pt>
                      <c:pt idx="834">
                        <c:v>2.2365173339843749</c:v>
                      </c:pt>
                      <c:pt idx="835">
                        <c:v>2.0956237792968748</c:v>
                      </c:pt>
                      <c:pt idx="836">
                        <c:v>2.08251953125</c:v>
                      </c:pt>
                      <c:pt idx="837">
                        <c:v>2.169219970703125</c:v>
                      </c:pt>
                      <c:pt idx="838">
                        <c:v>2.271026611328125</c:v>
                      </c:pt>
                      <c:pt idx="839">
                        <c:v>2.5717285156249998</c:v>
                      </c:pt>
                      <c:pt idx="840">
                        <c:v>2.4894897460937502</c:v>
                      </c:pt>
                      <c:pt idx="841">
                        <c:v>2.4241821289062502</c:v>
                      </c:pt>
                      <c:pt idx="842">
                        <c:v>2.4221923828124998</c:v>
                      </c:pt>
                      <c:pt idx="843">
                        <c:v>2.3876159667968748</c:v>
                      </c:pt>
                      <c:pt idx="844">
                        <c:v>2.2727233886718752</c:v>
                      </c:pt>
                      <c:pt idx="845">
                        <c:v>2.2596313476562502</c:v>
                      </c:pt>
                      <c:pt idx="846">
                        <c:v>2.2339660644531252</c:v>
                      </c:pt>
                      <c:pt idx="847">
                        <c:v>2.443878173828125</c:v>
                      </c:pt>
                      <c:pt idx="848">
                        <c:v>2.2836975097656249</c:v>
                      </c:pt>
                      <c:pt idx="849">
                        <c:v>2.1733459472656249</c:v>
                      </c:pt>
                      <c:pt idx="850">
                        <c:v>2.19500732421875</c:v>
                      </c:pt>
                      <c:pt idx="851">
                        <c:v>2.119232177734375</c:v>
                      </c:pt>
                      <c:pt idx="852">
                        <c:v>2.2426574707031248</c:v>
                      </c:pt>
                      <c:pt idx="853">
                        <c:v>2.27117919921875</c:v>
                      </c:pt>
                      <c:pt idx="854">
                        <c:v>2.3035644531249999</c:v>
                      </c:pt>
                      <c:pt idx="855">
                        <c:v>2.1537658691406252</c:v>
                      </c:pt>
                      <c:pt idx="856">
                        <c:v>2.2490356445312498</c:v>
                      </c:pt>
                      <c:pt idx="857">
                        <c:v>2.3464416503906249</c:v>
                      </c:pt>
                      <c:pt idx="858">
                        <c:v>2.1448547363281252</c:v>
                      </c:pt>
                      <c:pt idx="859">
                        <c:v>2.0523132324218749</c:v>
                      </c:pt>
                      <c:pt idx="860">
                        <c:v>2.43505859375</c:v>
                      </c:pt>
                      <c:pt idx="861">
                        <c:v>2.313873291015625</c:v>
                      </c:pt>
                      <c:pt idx="862">
                        <c:v>2.4090209960937501</c:v>
                      </c:pt>
                      <c:pt idx="863">
                        <c:v>2.4547668457031251</c:v>
                      </c:pt>
                      <c:pt idx="864">
                        <c:v>2.3593811035156249</c:v>
                      </c:pt>
                      <c:pt idx="865">
                        <c:v>1.937530517578125</c:v>
                      </c:pt>
                      <c:pt idx="866">
                        <c:v>2.19512939453125</c:v>
                      </c:pt>
                      <c:pt idx="867">
                        <c:v>2.4419494628906251</c:v>
                      </c:pt>
                      <c:pt idx="868">
                        <c:v>2.2602905273437499</c:v>
                      </c:pt>
                      <c:pt idx="869">
                        <c:v>2.2947265625000002</c:v>
                      </c:pt>
                      <c:pt idx="870">
                        <c:v>2.2769775390625</c:v>
                      </c:pt>
                      <c:pt idx="871">
                        <c:v>2.1256042480468751</c:v>
                      </c:pt>
                      <c:pt idx="872">
                        <c:v>2.1106994628906248</c:v>
                      </c:pt>
                      <c:pt idx="873">
                        <c:v>2.3355712890625</c:v>
                      </c:pt>
                      <c:pt idx="874">
                        <c:v>2.3356384277343749</c:v>
                      </c:pt>
                      <c:pt idx="875">
                        <c:v>2.281646728515625</c:v>
                      </c:pt>
                      <c:pt idx="876">
                        <c:v>2.3317321777343749</c:v>
                      </c:pt>
                      <c:pt idx="877">
                        <c:v>2.1758911132812502</c:v>
                      </c:pt>
                      <c:pt idx="878">
                        <c:v>2.2426025390625002</c:v>
                      </c:pt>
                      <c:pt idx="879">
                        <c:v>2.4178466796875</c:v>
                      </c:pt>
                      <c:pt idx="880">
                        <c:v>2.3330627441406251</c:v>
                      </c:pt>
                      <c:pt idx="881">
                        <c:v>2.4047363281249998</c:v>
                      </c:pt>
                      <c:pt idx="882">
                        <c:v>2.3575927734375002</c:v>
                      </c:pt>
                      <c:pt idx="883">
                        <c:v>2.1842407226562499</c:v>
                      </c:pt>
                      <c:pt idx="884">
                        <c:v>2.203765869140625</c:v>
                      </c:pt>
                      <c:pt idx="885">
                        <c:v>2.2557250976562502</c:v>
                      </c:pt>
                      <c:pt idx="886">
                        <c:v>2.4371276855468751</c:v>
                      </c:pt>
                      <c:pt idx="887">
                        <c:v>2.2966979980468749</c:v>
                      </c:pt>
                      <c:pt idx="888">
                        <c:v>2.5455810546875002</c:v>
                      </c:pt>
                      <c:pt idx="889">
                        <c:v>2.597442626953125</c:v>
                      </c:pt>
                      <c:pt idx="890">
                        <c:v>2.643035888671875</c:v>
                      </c:pt>
                      <c:pt idx="891">
                        <c:v>2.5844177246093749</c:v>
                      </c:pt>
                      <c:pt idx="892">
                        <c:v>2.5521789550781251</c:v>
                      </c:pt>
                      <c:pt idx="893">
                        <c:v>2.4955932617187502</c:v>
                      </c:pt>
                      <c:pt idx="894">
                        <c:v>2.6516967773437501</c:v>
                      </c:pt>
                      <c:pt idx="895">
                        <c:v>2.5697265625000001</c:v>
                      </c:pt>
                      <c:pt idx="896">
                        <c:v>2.4414916992187501</c:v>
                      </c:pt>
                      <c:pt idx="897">
                        <c:v>2.4587524414062498</c:v>
                      </c:pt>
                      <c:pt idx="898">
                        <c:v>2.6275512695312502</c:v>
                      </c:pt>
                      <c:pt idx="899">
                        <c:v>2.3375976562499998</c:v>
                      </c:pt>
                      <c:pt idx="900">
                        <c:v>2.0942016601562501</c:v>
                      </c:pt>
                      <c:pt idx="901">
                        <c:v>2.2113464355468748</c:v>
                      </c:pt>
                      <c:pt idx="902">
                        <c:v>2.4663208007812498</c:v>
                      </c:pt>
                      <c:pt idx="903">
                        <c:v>2.3796020507812501</c:v>
                      </c:pt>
                      <c:pt idx="904">
                        <c:v>2.3043457031250001</c:v>
                      </c:pt>
                      <c:pt idx="905">
                        <c:v>2.3037170410156249</c:v>
                      </c:pt>
                      <c:pt idx="906">
                        <c:v>2.2960632324218748</c:v>
                      </c:pt>
                      <c:pt idx="907">
                        <c:v>2.3957946777343748</c:v>
                      </c:pt>
                      <c:pt idx="908">
                        <c:v>2.5271118164062498</c:v>
                      </c:pt>
                      <c:pt idx="909">
                        <c:v>2.4476745605468748</c:v>
                      </c:pt>
                      <c:pt idx="910">
                        <c:v>2.5188842773437501</c:v>
                      </c:pt>
                      <c:pt idx="911">
                        <c:v>2.4841247558593751</c:v>
                      </c:pt>
                      <c:pt idx="912">
                        <c:v>2.3172424316406248</c:v>
                      </c:pt>
                      <c:pt idx="913">
                        <c:v>2.14007568359375</c:v>
                      </c:pt>
                      <c:pt idx="914">
                        <c:v>2.0923583984374998</c:v>
                      </c:pt>
                      <c:pt idx="915">
                        <c:v>2.0105773925781252</c:v>
                      </c:pt>
                      <c:pt idx="916">
                        <c:v>2.248504638671875</c:v>
                      </c:pt>
                      <c:pt idx="917">
                        <c:v>2.4013854980468752</c:v>
                      </c:pt>
                      <c:pt idx="918">
                        <c:v>2.4349731445312499</c:v>
                      </c:pt>
                      <c:pt idx="919">
                        <c:v>2.4367126464843749</c:v>
                      </c:pt>
                      <c:pt idx="920">
                        <c:v>2.4540649414062501</c:v>
                      </c:pt>
                      <c:pt idx="921">
                        <c:v>2.336517333984375</c:v>
                      </c:pt>
                      <c:pt idx="922">
                        <c:v>2.3889587402343748</c:v>
                      </c:pt>
                      <c:pt idx="923">
                        <c:v>2.4495727539062502</c:v>
                      </c:pt>
                      <c:pt idx="924">
                        <c:v>2.23382568359375</c:v>
                      </c:pt>
                      <c:pt idx="925">
                        <c:v>1.7955383300781249</c:v>
                      </c:pt>
                      <c:pt idx="926">
                        <c:v>1.71954345703125</c:v>
                      </c:pt>
                      <c:pt idx="927">
                        <c:v>1.99102783203125</c:v>
                      </c:pt>
                      <c:pt idx="928">
                        <c:v>1.947723388671875</c:v>
                      </c:pt>
                      <c:pt idx="929">
                        <c:v>2.2740844726562499</c:v>
                      </c:pt>
                      <c:pt idx="930">
                        <c:v>2.4488281249999999</c:v>
                      </c:pt>
                      <c:pt idx="931">
                        <c:v>2.5333618164062499</c:v>
                      </c:pt>
                      <c:pt idx="932">
                        <c:v>2.6605285644531249</c:v>
                      </c:pt>
                      <c:pt idx="933">
                        <c:v>2.1898071289062502</c:v>
                      </c:pt>
                      <c:pt idx="934">
                        <c:v>2.2047058105468751</c:v>
                      </c:pt>
                      <c:pt idx="935">
                        <c:v>2.6129821777343749</c:v>
                      </c:pt>
                      <c:pt idx="936">
                        <c:v>2.2784179687499999</c:v>
                      </c:pt>
                      <c:pt idx="937">
                        <c:v>2.2844116210937502</c:v>
                      </c:pt>
                      <c:pt idx="938">
                        <c:v>2.3174560546874998</c:v>
                      </c:pt>
                      <c:pt idx="939">
                        <c:v>2.4275390625000002</c:v>
                      </c:pt>
                      <c:pt idx="940">
                        <c:v>2.6027404785156252</c:v>
                      </c:pt>
                      <c:pt idx="941">
                        <c:v>2.5617553710937502</c:v>
                      </c:pt>
                      <c:pt idx="942">
                        <c:v>2.4191528320312501</c:v>
                      </c:pt>
                      <c:pt idx="943">
                        <c:v>2.4864135742187501</c:v>
                      </c:pt>
                      <c:pt idx="944">
                        <c:v>2.6375305175781252</c:v>
                      </c:pt>
                      <c:pt idx="945">
                        <c:v>2.5383789062500002</c:v>
                      </c:pt>
                      <c:pt idx="946">
                        <c:v>2.5641418457031251</c:v>
                      </c:pt>
                      <c:pt idx="947">
                        <c:v>2.5639099121093749</c:v>
                      </c:pt>
                      <c:pt idx="948">
                        <c:v>2.617950439453125</c:v>
                      </c:pt>
                      <c:pt idx="949">
                        <c:v>2.5549133300781248</c:v>
                      </c:pt>
                      <c:pt idx="950">
                        <c:v>2.5356201171874999</c:v>
                      </c:pt>
                      <c:pt idx="951">
                        <c:v>2.2925781249999999</c:v>
                      </c:pt>
                      <c:pt idx="952">
                        <c:v>2.054443359375</c:v>
                      </c:pt>
                      <c:pt idx="953">
                        <c:v>1.955548095703125</c:v>
                      </c:pt>
                      <c:pt idx="954">
                        <c:v>2.084075927734375</c:v>
                      </c:pt>
                      <c:pt idx="955">
                        <c:v>2.2290710449218749</c:v>
                      </c:pt>
                      <c:pt idx="956">
                        <c:v>2.6723693847656249</c:v>
                      </c:pt>
                      <c:pt idx="957">
                        <c:v>2.518463134765625</c:v>
                      </c:pt>
                      <c:pt idx="958">
                        <c:v>2.6158020019531252</c:v>
                      </c:pt>
                      <c:pt idx="959">
                        <c:v>2.3456970214843751</c:v>
                      </c:pt>
                      <c:pt idx="960">
                        <c:v>2.3001831054687498</c:v>
                      </c:pt>
                      <c:pt idx="961">
                        <c:v>2.2763916015625001</c:v>
                      </c:pt>
                      <c:pt idx="962">
                        <c:v>2.2916259765625</c:v>
                      </c:pt>
                      <c:pt idx="963">
                        <c:v>2.3239685058593751</c:v>
                      </c:pt>
                      <c:pt idx="964">
                        <c:v>2.2850769042968748</c:v>
                      </c:pt>
                      <c:pt idx="965">
                        <c:v>2.3234680175781248</c:v>
                      </c:pt>
                      <c:pt idx="966">
                        <c:v>2.4536560058593748</c:v>
                      </c:pt>
                      <c:pt idx="967">
                        <c:v>2.1251586914062499</c:v>
                      </c:pt>
                      <c:pt idx="968">
                        <c:v>2.2502075195312501</c:v>
                      </c:pt>
                      <c:pt idx="969">
                        <c:v>2.4387268066406249</c:v>
                      </c:pt>
                      <c:pt idx="970">
                        <c:v>2.4125488281249998</c:v>
                      </c:pt>
                      <c:pt idx="971">
                        <c:v>2.4126708984374998</c:v>
                      </c:pt>
                      <c:pt idx="972">
                        <c:v>2.5766967773437499</c:v>
                      </c:pt>
                      <c:pt idx="973">
                        <c:v>2.4983032226562498</c:v>
                      </c:pt>
                      <c:pt idx="974">
                        <c:v>2.5138366699218748</c:v>
                      </c:pt>
                      <c:pt idx="975">
                        <c:v>2.369110107421875</c:v>
                      </c:pt>
                      <c:pt idx="976">
                        <c:v>2.582916259765625</c:v>
                      </c:pt>
                      <c:pt idx="977">
                        <c:v>2.6566284179687498</c:v>
                      </c:pt>
                      <c:pt idx="978">
                        <c:v>2.6596618652343751</c:v>
                      </c:pt>
                      <c:pt idx="979">
                        <c:v>2.6921020507812501</c:v>
                      </c:pt>
                      <c:pt idx="980">
                        <c:v>2.6748535156250002</c:v>
                      </c:pt>
                      <c:pt idx="981">
                        <c:v>2.6138061523437499</c:v>
                      </c:pt>
                      <c:pt idx="982">
                        <c:v>2.6336425781249999</c:v>
                      </c:pt>
                      <c:pt idx="983">
                        <c:v>2.6400329589843752</c:v>
                      </c:pt>
                      <c:pt idx="984">
                        <c:v>2.6830566406249998</c:v>
                      </c:pt>
                      <c:pt idx="985">
                        <c:v>2.6747375488281251</c:v>
                      </c:pt>
                      <c:pt idx="986">
                        <c:v>2.7051879882812502</c:v>
                      </c:pt>
                      <c:pt idx="987">
                        <c:v>2.4679382324218748</c:v>
                      </c:pt>
                      <c:pt idx="988">
                        <c:v>2.4701904296874999</c:v>
                      </c:pt>
                      <c:pt idx="989">
                        <c:v>2.1740173339843749</c:v>
                      </c:pt>
                      <c:pt idx="990">
                        <c:v>1.6821838378906251</c:v>
                      </c:pt>
                      <c:pt idx="991">
                        <c:v>1.5267395019531249</c:v>
                      </c:pt>
                      <c:pt idx="992">
                        <c:v>1.550872802734375</c:v>
                      </c:pt>
                      <c:pt idx="993">
                        <c:v>1.711529541015625</c:v>
                      </c:pt>
                      <c:pt idx="994">
                        <c:v>1.78074951171875</c:v>
                      </c:pt>
                      <c:pt idx="995">
                        <c:v>1.88258056640625</c:v>
                      </c:pt>
                      <c:pt idx="996">
                        <c:v>1.961865234375</c:v>
                      </c:pt>
                      <c:pt idx="997">
                        <c:v>2.0053283691406252</c:v>
                      </c:pt>
                      <c:pt idx="998">
                        <c:v>1.99683837890625</c:v>
                      </c:pt>
                      <c:pt idx="999">
                        <c:v>1.970379638671875</c:v>
                      </c:pt>
                      <c:pt idx="1000">
                        <c:v>1.9526123046874999</c:v>
                      </c:pt>
                      <c:pt idx="1001">
                        <c:v>1.9664367675781249</c:v>
                      </c:pt>
                      <c:pt idx="1002">
                        <c:v>1.985369873046875</c:v>
                      </c:pt>
                      <c:pt idx="1003">
                        <c:v>2.0004333496093749</c:v>
                      </c:pt>
                      <c:pt idx="1004">
                        <c:v>1.967987060546875</c:v>
                      </c:pt>
                      <c:pt idx="1005">
                        <c:v>1.8361267089843749</c:v>
                      </c:pt>
                      <c:pt idx="1006">
                        <c:v>1.814862060546875</c:v>
                      </c:pt>
                      <c:pt idx="1007">
                        <c:v>1.9334777832031249</c:v>
                      </c:pt>
                      <c:pt idx="1008">
                        <c:v>1.8961547851562499</c:v>
                      </c:pt>
                      <c:pt idx="1009">
                        <c:v>1.88353271484375</c:v>
                      </c:pt>
                      <c:pt idx="1010">
                        <c:v>1.840179443359375</c:v>
                      </c:pt>
                      <c:pt idx="1011">
                        <c:v>1.60126953125</c:v>
                      </c:pt>
                      <c:pt idx="1012">
                        <c:v>1.63408203125</c:v>
                      </c:pt>
                      <c:pt idx="1013">
                        <c:v>1.4502624511718749</c:v>
                      </c:pt>
                      <c:pt idx="1014">
                        <c:v>1.331927490234375</c:v>
                      </c:pt>
                      <c:pt idx="1015">
                        <c:v>1.5026916503906249</c:v>
                      </c:pt>
                      <c:pt idx="1016">
                        <c:v>1.5242065429687499</c:v>
                      </c:pt>
                      <c:pt idx="1017">
                        <c:v>1.534869384765625</c:v>
                      </c:pt>
                      <c:pt idx="1018">
                        <c:v>1.519482421875</c:v>
                      </c:pt>
                      <c:pt idx="1019">
                        <c:v>1.486981201171875</c:v>
                      </c:pt>
                      <c:pt idx="1020">
                        <c:v>1.555126953125</c:v>
                      </c:pt>
                      <c:pt idx="1021">
                        <c:v>1.890472412109375</c:v>
                      </c:pt>
                      <c:pt idx="1022">
                        <c:v>1.87950439453125</c:v>
                      </c:pt>
                      <c:pt idx="1023">
                        <c:v>1.7121337890624999</c:v>
                      </c:pt>
                      <c:pt idx="1024">
                        <c:v>1.6602233886718749</c:v>
                      </c:pt>
                      <c:pt idx="1025">
                        <c:v>1.718597412109375</c:v>
                      </c:pt>
                      <c:pt idx="1026">
                        <c:v>1.521331787109375</c:v>
                      </c:pt>
                      <c:pt idx="1027">
                        <c:v>1.5844360351562501</c:v>
                      </c:pt>
                      <c:pt idx="1028">
                        <c:v>1.46544189453125</c:v>
                      </c:pt>
                      <c:pt idx="1029">
                        <c:v>1.437896728515625</c:v>
                      </c:pt>
                      <c:pt idx="1030">
                        <c:v>1.6195617675781251</c:v>
                      </c:pt>
                      <c:pt idx="1031">
                        <c:v>1.680145263671875</c:v>
                      </c:pt>
                      <c:pt idx="1032">
                        <c:v>1.486663818359375</c:v>
                      </c:pt>
                      <c:pt idx="1033">
                        <c:v>1.434783935546875</c:v>
                      </c:pt>
                      <c:pt idx="1034">
                        <c:v>0.86005249023437502</c:v>
                      </c:pt>
                      <c:pt idx="1035">
                        <c:v>1.4054626464843749</c:v>
                      </c:pt>
                      <c:pt idx="1036">
                        <c:v>1.65220947265625</c:v>
                      </c:pt>
                      <c:pt idx="1037">
                        <c:v>1.7041259765625001</c:v>
                      </c:pt>
                      <c:pt idx="1038">
                        <c:v>1.5418029785156251</c:v>
                      </c:pt>
                      <c:pt idx="1039">
                        <c:v>1.488262939453125</c:v>
                      </c:pt>
                      <c:pt idx="1040">
                        <c:v>1.4706481933593749</c:v>
                      </c:pt>
                      <c:pt idx="1041">
                        <c:v>1.4722961425781249</c:v>
                      </c:pt>
                      <c:pt idx="1042">
                        <c:v>1.8295532226562501</c:v>
                      </c:pt>
                      <c:pt idx="1043">
                        <c:v>1.79267578125</c:v>
                      </c:pt>
                      <c:pt idx="1044">
                        <c:v>1.8294677734375</c:v>
                      </c:pt>
                      <c:pt idx="1045">
                        <c:v>1.83824462890625</c:v>
                      </c:pt>
                      <c:pt idx="1046">
                        <c:v>1.8791870117187499</c:v>
                      </c:pt>
                      <c:pt idx="1047">
                        <c:v>1.8939758300781251</c:v>
                      </c:pt>
                      <c:pt idx="1048">
                        <c:v>1.8207153320312499</c:v>
                      </c:pt>
                      <c:pt idx="1049">
                        <c:v>1.79725341796875</c:v>
                      </c:pt>
                      <c:pt idx="1050">
                        <c:v>1.55174560546875</c:v>
                      </c:pt>
                      <c:pt idx="1051">
                        <c:v>1.57135009765625</c:v>
                      </c:pt>
                      <c:pt idx="1052">
                        <c:v>1.5606628417968751</c:v>
                      </c:pt>
                      <c:pt idx="1053">
                        <c:v>1.48363037109375</c:v>
                      </c:pt>
                      <c:pt idx="1054">
                        <c:v>1.6605773925781251</c:v>
                      </c:pt>
                      <c:pt idx="1055">
                        <c:v>1.68017578125</c:v>
                      </c:pt>
                      <c:pt idx="1056">
                        <c:v>1.525921630859375</c:v>
                      </c:pt>
                      <c:pt idx="1057">
                        <c:v>1.5258728027343751</c:v>
                      </c:pt>
                      <c:pt idx="1058">
                        <c:v>1.5002380371093751</c:v>
                      </c:pt>
                      <c:pt idx="1059">
                        <c:v>1.4746459960937499</c:v>
                      </c:pt>
                      <c:pt idx="1060">
                        <c:v>1.58653564453125</c:v>
                      </c:pt>
                      <c:pt idx="1061">
                        <c:v>1.6603149414062499</c:v>
                      </c:pt>
                      <c:pt idx="1062">
                        <c:v>1.578631591796875</c:v>
                      </c:pt>
                      <c:pt idx="1063">
                        <c:v>1.6603759765624999</c:v>
                      </c:pt>
                      <c:pt idx="1064">
                        <c:v>1.658673095703125</c:v>
                      </c:pt>
                      <c:pt idx="1065">
                        <c:v>1.7651123046874999</c:v>
                      </c:pt>
                      <c:pt idx="1066">
                        <c:v>1.9098388671875</c:v>
                      </c:pt>
                      <c:pt idx="1067">
                        <c:v>1.957171630859375</c:v>
                      </c:pt>
                      <c:pt idx="1068">
                        <c:v>1.83380126953125</c:v>
                      </c:pt>
                      <c:pt idx="1069">
                        <c:v>1.7881225585937499</c:v>
                      </c:pt>
                      <c:pt idx="1070">
                        <c:v>1.665081787109375</c:v>
                      </c:pt>
                      <c:pt idx="1071">
                        <c:v>1.515777587890625</c:v>
                      </c:pt>
                      <c:pt idx="1072">
                        <c:v>1.5999816894531249</c:v>
                      </c:pt>
                      <c:pt idx="1073">
                        <c:v>1.58271484375</c:v>
                      </c:pt>
                      <c:pt idx="1074">
                        <c:v>1.630523681640625</c:v>
                      </c:pt>
                      <c:pt idx="1075">
                        <c:v>1.6285339355468751</c:v>
                      </c:pt>
                      <c:pt idx="1076">
                        <c:v>1.660723876953125</c:v>
                      </c:pt>
                      <c:pt idx="1077">
                        <c:v>1.7216247558593749</c:v>
                      </c:pt>
                      <c:pt idx="1078">
                        <c:v>1.765106201171875</c:v>
                      </c:pt>
                      <c:pt idx="1079">
                        <c:v>1.76734619140625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4582-427C-8414-DAD599CF3945}"/>
                  </c:ext>
                </c:extLst>
              </c15:ser>
            </c15:filteredAreaSeries>
            <c15:filteredArea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[1]Sheet1!$F$1</c15:sqref>
                        </c15:formulaRef>
                      </c:ext>
                    </c:extLst>
                    <c:strCache>
                      <c:ptCount val="1"/>
                      <c:pt idx="0">
                        <c:v>盈利</c:v>
                      </c:pt>
                    </c:strCache>
                  </c:strRef>
                </c:tx>
                <c:spPr>
                  <a:solidFill>
                    <a:schemeClr val="accent6">
                      <a:lumMod val="20000"/>
                      <a:lumOff val="80000"/>
                    </a:schemeClr>
                  </a:solidFill>
                  <a:ln>
                    <a:noFill/>
                  </a:ln>
                  <a:effectLst/>
                </c:spP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[1]Sheet1!$A$2:$A$1081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0</c:v>
                      </c:pt>
                      <c:pt idx="89">
                        <c:v>30</c:v>
                      </c:pt>
                      <c:pt idx="179">
                        <c:v>60</c:v>
                      </c:pt>
                      <c:pt idx="269">
                        <c:v>90</c:v>
                      </c:pt>
                      <c:pt idx="359">
                        <c:v>120</c:v>
                      </c:pt>
                      <c:pt idx="449">
                        <c:v>150</c:v>
                      </c:pt>
                      <c:pt idx="539">
                        <c:v>180</c:v>
                      </c:pt>
                      <c:pt idx="629">
                        <c:v>210</c:v>
                      </c:pt>
                      <c:pt idx="719">
                        <c:v>240</c:v>
                      </c:pt>
                      <c:pt idx="809">
                        <c:v>270</c:v>
                      </c:pt>
                      <c:pt idx="899">
                        <c:v>300</c:v>
                      </c:pt>
                      <c:pt idx="989">
                        <c:v>330</c:v>
                      </c:pt>
                      <c:pt idx="1079">
                        <c:v>360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[1]Sheet1!$F$2:$F$1081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#N/A</c:v>
                      </c:pt>
                      <c:pt idx="1">
                        <c:v>0.18372192382812513</c:v>
                      </c:pt>
                      <c:pt idx="2">
                        <c:v>0.25527343749999987</c:v>
                      </c:pt>
                      <c:pt idx="3">
                        <c:v>0.35236206054687491</c:v>
                      </c:pt>
                      <c:pt idx="4">
                        <c:v>0.54713745117187518</c:v>
                      </c:pt>
                      <c:pt idx="5">
                        <c:v>0.44758911132812496</c:v>
                      </c:pt>
                      <c:pt idx="6">
                        <c:v>0.46059570312500009</c:v>
                      </c:pt>
                      <c:pt idx="7">
                        <c:v>0.65033569335937513</c:v>
                      </c:pt>
                      <c:pt idx="8">
                        <c:v>0.579498291015625</c:v>
                      </c:pt>
                      <c:pt idx="9">
                        <c:v>0.47315673828125004</c:v>
                      </c:pt>
                      <c:pt idx="10">
                        <c:v>0.59479980468750004</c:v>
                      </c:pt>
                      <c:pt idx="11">
                        <c:v>0.44134521484375</c:v>
                      </c:pt>
                      <c:pt idx="12">
                        <c:v>0.67197265624999991</c:v>
                      </c:pt>
                      <c:pt idx="13">
                        <c:v>0.68088378906250013</c:v>
                      </c:pt>
                      <c:pt idx="14">
                        <c:v>0.628814697265625</c:v>
                      </c:pt>
                      <c:pt idx="15">
                        <c:v>0.67426757812499982</c:v>
                      </c:pt>
                      <c:pt idx="16">
                        <c:v>0.67882080078125018</c:v>
                      </c:pt>
                      <c:pt idx="17">
                        <c:v>0.65953369140624996</c:v>
                      </c:pt>
                      <c:pt idx="18">
                        <c:v>0.79515991210937509</c:v>
                      </c:pt>
                      <c:pt idx="19">
                        <c:v>0.73268432617187473</c:v>
                      </c:pt>
                      <c:pt idx="20">
                        <c:v>0.70638427734375009</c:v>
                      </c:pt>
                      <c:pt idx="21">
                        <c:v>0.75242919921875018</c:v>
                      </c:pt>
                      <c:pt idx="22">
                        <c:v>0.95315551757812522</c:v>
                      </c:pt>
                      <c:pt idx="23">
                        <c:v>0.674530029296875</c:v>
                      </c:pt>
                      <c:pt idx="24">
                        <c:v>0.44052734375000013</c:v>
                      </c:pt>
                      <c:pt idx="25">
                        <c:v>0.49309082031249973</c:v>
                      </c:pt>
                      <c:pt idx="26">
                        <c:v>0.47300415039062527</c:v>
                      </c:pt>
                      <c:pt idx="27">
                        <c:v>0.45403442382812509</c:v>
                      </c:pt>
                      <c:pt idx="28">
                        <c:v>0.5771484375</c:v>
                      </c:pt>
                      <c:pt idx="29">
                        <c:v>0.73944702148437491</c:v>
                      </c:pt>
                      <c:pt idx="30">
                        <c:v>0.5274658203125</c:v>
                      </c:pt>
                      <c:pt idx="31">
                        <c:v>0.64400634765624987</c:v>
                      </c:pt>
                      <c:pt idx="32">
                        <c:v>0.36737060546875022</c:v>
                      </c:pt>
                      <c:pt idx="33">
                        <c:v>0.35477905273437482</c:v>
                      </c:pt>
                      <c:pt idx="34">
                        <c:v>0.47311401367187478</c:v>
                      </c:pt>
                      <c:pt idx="35">
                        <c:v>0.15129394531249996</c:v>
                      </c:pt>
                      <c:pt idx="36">
                        <c:v>0.33927001953124991</c:v>
                      </c:pt>
                      <c:pt idx="37">
                        <c:v>0.31346435546875018</c:v>
                      </c:pt>
                      <c:pt idx="38">
                        <c:v>0.20803222656250009</c:v>
                      </c:pt>
                      <c:pt idx="39">
                        <c:v>0.45403442382812487</c:v>
                      </c:pt>
                      <c:pt idx="40">
                        <c:v>0.47803344726562491</c:v>
                      </c:pt>
                      <c:pt idx="41">
                        <c:v>0.33457031249999991</c:v>
                      </c:pt>
                      <c:pt idx="42">
                        <c:v>0.43688354492187509</c:v>
                      </c:pt>
                      <c:pt idx="43">
                        <c:v>0.48396606445312518</c:v>
                      </c:pt>
                      <c:pt idx="44">
                        <c:v>0.20960693359375004</c:v>
                      </c:pt>
                      <c:pt idx="45">
                        <c:v>0.29167480468749996</c:v>
                      </c:pt>
                      <c:pt idx="46">
                        <c:v>0.62520751953125009</c:v>
                      </c:pt>
                      <c:pt idx="47">
                        <c:v>0.35278930664062491</c:v>
                      </c:pt>
                      <c:pt idx="48">
                        <c:v>0.2615966796875</c:v>
                      </c:pt>
                      <c:pt idx="49">
                        <c:v>0.28755493164062473</c:v>
                      </c:pt>
                      <c:pt idx="50">
                        <c:v>0.31358032226562504</c:v>
                      </c:pt>
                      <c:pt idx="51">
                        <c:v>0.272674560546875</c:v>
                      </c:pt>
                      <c:pt idx="52">
                        <c:v>0.40479125976562491</c:v>
                      </c:pt>
                      <c:pt idx="53">
                        <c:v>0.48408813476562518</c:v>
                      </c:pt>
                      <c:pt idx="54">
                        <c:v>0.19408569335937487</c:v>
                      </c:pt>
                      <c:pt idx="55">
                        <c:v>0.39545288085937513</c:v>
                      </c:pt>
                      <c:pt idx="56">
                        <c:v>0.55992431640624996</c:v>
                      </c:pt>
                      <c:pt idx="57">
                        <c:v>0.57918701171874987</c:v>
                      </c:pt>
                      <c:pt idx="58">
                        <c:v>0.51234130859375004</c:v>
                      </c:pt>
                      <c:pt idx="59">
                        <c:v>0.46249999999999991</c:v>
                      </c:pt>
                      <c:pt idx="60">
                        <c:v>0.55580444335937518</c:v>
                      </c:pt>
                      <c:pt idx="61">
                        <c:v>0.60069580078125018</c:v>
                      </c:pt>
                      <c:pt idx="62">
                        <c:v>0.427886962890625</c:v>
                      </c:pt>
                      <c:pt idx="63">
                        <c:v>0.17545166015625013</c:v>
                      </c:pt>
                      <c:pt idx="64">
                        <c:v>0.34995727539062504</c:v>
                      </c:pt>
                      <c:pt idx="65">
                        <c:v>0.25520629882812496</c:v>
                      </c:pt>
                      <c:pt idx="66">
                        <c:v>0.46083374023437496</c:v>
                      </c:pt>
                      <c:pt idx="67">
                        <c:v>0.35929565429687504</c:v>
                      </c:pt>
                      <c:pt idx="68">
                        <c:v>0.58157348632812478</c:v>
                      </c:pt>
                      <c:pt idx="69">
                        <c:v>0.45252075195312491</c:v>
                      </c:pt>
                      <c:pt idx="70">
                        <c:v>0.371795654296875</c:v>
                      </c:pt>
                      <c:pt idx="71">
                        <c:v>0.39324340820312487</c:v>
                      </c:pt>
                      <c:pt idx="72">
                        <c:v>#N/A</c:v>
                      </c:pt>
                      <c:pt idx="73">
                        <c:v>0.10805053710937496</c:v>
                      </c:pt>
                      <c:pt idx="74">
                        <c:v>0.26856079101562513</c:v>
                      </c:pt>
                      <c:pt idx="75">
                        <c:v>7.8698730468749867E-2</c:v>
                      </c:pt>
                      <c:pt idx="76">
                        <c:v>0.16018066406250009</c:v>
                      </c:pt>
                      <c:pt idx="77">
                        <c:v>0.199249267578125</c:v>
                      </c:pt>
                      <c:pt idx="78">
                        <c:v>0.23164672851562496</c:v>
                      </c:pt>
                      <c:pt idx="79">
                        <c:v>0.18355102539062496</c:v>
                      </c:pt>
                      <c:pt idx="80">
                        <c:v>2.0086669921875133E-2</c:v>
                      </c:pt>
                      <c:pt idx="81">
                        <c:v>0.53864746093750004</c:v>
                      </c:pt>
                      <c:pt idx="82">
                        <c:v>0.33065185546875009</c:v>
                      </c:pt>
                      <c:pt idx="83">
                        <c:v>0.37628173828124978</c:v>
                      </c:pt>
                      <c:pt idx="84">
                        <c:v>0.17951049804687491</c:v>
                      </c:pt>
                      <c:pt idx="85">
                        <c:v>0.28076782226562491</c:v>
                      </c:pt>
                      <c:pt idx="86">
                        <c:v>0.24636230468749987</c:v>
                      </c:pt>
                      <c:pt idx="87">
                        <c:v>0.25691528320312518</c:v>
                      </c:pt>
                      <c:pt idx="88">
                        <c:v>0.24653930664062496</c:v>
                      </c:pt>
                      <c:pt idx="89">
                        <c:v>0.22510375976562513</c:v>
                      </c:pt>
                      <c:pt idx="90">
                        <c:v>0.30314941406249973</c:v>
                      </c:pt>
                      <c:pt idx="91">
                        <c:v>0.34226684570312482</c:v>
                      </c:pt>
                      <c:pt idx="92">
                        <c:v>0.640045166015625</c:v>
                      </c:pt>
                      <c:pt idx="93">
                        <c:v>0.58623657226562509</c:v>
                      </c:pt>
                      <c:pt idx="94">
                        <c:v>0.54109497070312473</c:v>
                      </c:pt>
                      <c:pt idx="95">
                        <c:v>0.22882690429687491</c:v>
                      </c:pt>
                      <c:pt idx="96">
                        <c:v>0.12543945312499982</c:v>
                      </c:pt>
                      <c:pt idx="97">
                        <c:v>5.4046630859375E-2</c:v>
                      </c:pt>
                      <c:pt idx="98">
                        <c:v>#N/A</c:v>
                      </c:pt>
                      <c:pt idx="99">
                        <c:v>#N/A</c:v>
                      </c:pt>
                      <c:pt idx="100">
                        <c:v>0.60090332031249982</c:v>
                      </c:pt>
                      <c:pt idx="101">
                        <c:v>0.47161865234375</c:v>
                      </c:pt>
                      <c:pt idx="102">
                        <c:v>0.29155273437500018</c:v>
                      </c:pt>
                      <c:pt idx="103">
                        <c:v>0.15329589843749991</c:v>
                      </c:pt>
                      <c:pt idx="104">
                        <c:v>0.33048095703124991</c:v>
                      </c:pt>
                      <c:pt idx="105">
                        <c:v>0.32835083007812482</c:v>
                      </c:pt>
                      <c:pt idx="106">
                        <c:v>0.30243530273437536</c:v>
                      </c:pt>
                      <c:pt idx="107">
                        <c:v>0.54706420898437513</c:v>
                      </c:pt>
                      <c:pt idx="108">
                        <c:v>0.36112060546874991</c:v>
                      </c:pt>
                      <c:pt idx="109">
                        <c:v>0.553741455078125</c:v>
                      </c:pt>
                      <c:pt idx="110">
                        <c:v>0.54048461914062473</c:v>
                      </c:pt>
                      <c:pt idx="111">
                        <c:v>0.41731567382812518</c:v>
                      </c:pt>
                      <c:pt idx="112">
                        <c:v>0.30037841796875009</c:v>
                      </c:pt>
                      <c:pt idx="113">
                        <c:v>0.41762084960937518</c:v>
                      </c:pt>
                      <c:pt idx="114">
                        <c:v>0.44157104492187527</c:v>
                      </c:pt>
                      <c:pt idx="115">
                        <c:v>0.55997314453124991</c:v>
                      </c:pt>
                      <c:pt idx="116">
                        <c:v>8.4307861328124734E-2</c:v>
                      </c:pt>
                      <c:pt idx="117">
                        <c:v>#N/A</c:v>
                      </c:pt>
                      <c:pt idx="118">
                        <c:v>0.27000732421875018</c:v>
                      </c:pt>
                      <c:pt idx="119">
                        <c:v>0.43640747070312491</c:v>
                      </c:pt>
                      <c:pt idx="120">
                        <c:v>5.57861328125E-2</c:v>
                      </c:pt>
                      <c:pt idx="121">
                        <c:v>4.9609375000000178E-2</c:v>
                      </c:pt>
                      <c:pt idx="122">
                        <c:v>#N/A</c:v>
                      </c:pt>
                      <c:pt idx="123">
                        <c:v>0.40012207031249991</c:v>
                      </c:pt>
                      <c:pt idx="124">
                        <c:v>0.37169189453125018</c:v>
                      </c:pt>
                      <c:pt idx="125">
                        <c:v>0.4156494140625</c:v>
                      </c:pt>
                      <c:pt idx="126">
                        <c:v>0.63019409179687491</c:v>
                      </c:pt>
                      <c:pt idx="127">
                        <c:v>0.34174804687499982</c:v>
                      </c:pt>
                      <c:pt idx="128">
                        <c:v>0.34356689453125</c:v>
                      </c:pt>
                      <c:pt idx="129">
                        <c:v>0.12943725585937482</c:v>
                      </c:pt>
                      <c:pt idx="130">
                        <c:v>0.37832031250000009</c:v>
                      </c:pt>
                      <c:pt idx="131">
                        <c:v>0.23776855468749991</c:v>
                      </c:pt>
                      <c:pt idx="132">
                        <c:v>0.28963623046875009</c:v>
                      </c:pt>
                      <c:pt idx="133">
                        <c:v>6.0321044921874734E-2</c:v>
                      </c:pt>
                      <c:pt idx="134">
                        <c:v>0.18836669921874982</c:v>
                      </c:pt>
                      <c:pt idx="135">
                        <c:v>0.44367065429687536</c:v>
                      </c:pt>
                      <c:pt idx="136">
                        <c:v>0.34159545898437482</c:v>
                      </c:pt>
                      <c:pt idx="137">
                        <c:v>0.18591918945312491</c:v>
                      </c:pt>
                      <c:pt idx="138">
                        <c:v>0.31328124999999973</c:v>
                      </c:pt>
                      <c:pt idx="139">
                        <c:v>0.15982666015624991</c:v>
                      </c:pt>
                      <c:pt idx="140">
                        <c:v>0.33513793945312509</c:v>
                      </c:pt>
                      <c:pt idx="141">
                        <c:v>0.55366210937499982</c:v>
                      </c:pt>
                      <c:pt idx="142">
                        <c:v>0.51519165039062509</c:v>
                      </c:pt>
                      <c:pt idx="143">
                        <c:v>4.7741699218749822E-2</c:v>
                      </c:pt>
                      <c:pt idx="144">
                        <c:v>0.43513183593749982</c:v>
                      </c:pt>
                      <c:pt idx="145">
                        <c:v>0.25574951171874982</c:v>
                      </c:pt>
                      <c:pt idx="146">
                        <c:v>0.28751831054687482</c:v>
                      </c:pt>
                      <c:pt idx="147">
                        <c:v>0.53615112304687473</c:v>
                      </c:pt>
                      <c:pt idx="148">
                        <c:v>0.38049926757812491</c:v>
                      </c:pt>
                      <c:pt idx="149">
                        <c:v>0.27874755859375</c:v>
                      </c:pt>
                      <c:pt idx="150">
                        <c:v>0.25709838867187473</c:v>
                      </c:pt>
                      <c:pt idx="151">
                        <c:v>#N/A</c:v>
                      </c:pt>
                      <c:pt idx="152">
                        <c:v>#N/A</c:v>
                      </c:pt>
                      <c:pt idx="153">
                        <c:v>0.20978393554687491</c:v>
                      </c:pt>
                      <c:pt idx="154">
                        <c:v>0.23359375000000027</c:v>
                      </c:pt>
                      <c:pt idx="155">
                        <c:v>0.24675903320312509</c:v>
                      </c:pt>
                      <c:pt idx="156">
                        <c:v>0.24196166992187473</c:v>
                      </c:pt>
                      <c:pt idx="157">
                        <c:v>0.16030273437500009</c:v>
                      </c:pt>
                      <c:pt idx="158">
                        <c:v>9.9542236328124645E-2</c:v>
                      </c:pt>
                      <c:pt idx="159">
                        <c:v>0.12788085937500027</c:v>
                      </c:pt>
                      <c:pt idx="160">
                        <c:v>6.25E-2</c:v>
                      </c:pt>
                      <c:pt idx="161">
                        <c:v>0.34123535156249973</c:v>
                      </c:pt>
                      <c:pt idx="162">
                        <c:v>#N/A</c:v>
                      </c:pt>
                      <c:pt idx="163">
                        <c:v>#N/A</c:v>
                      </c:pt>
                      <c:pt idx="164">
                        <c:v>0.300567626953125</c:v>
                      </c:pt>
                      <c:pt idx="165">
                        <c:v>0.19261474609375018</c:v>
                      </c:pt>
                      <c:pt idx="166">
                        <c:v>0.23162841796875</c:v>
                      </c:pt>
                      <c:pt idx="167">
                        <c:v>3.0316162109375266E-2</c:v>
                      </c:pt>
                      <c:pt idx="168">
                        <c:v>#N/A</c:v>
                      </c:pt>
                      <c:pt idx="169">
                        <c:v>#N/A</c:v>
                      </c:pt>
                      <c:pt idx="170">
                        <c:v>#N/A</c:v>
                      </c:pt>
                      <c:pt idx="171">
                        <c:v>#N/A</c:v>
                      </c:pt>
                      <c:pt idx="172">
                        <c:v>0.22504272460937491</c:v>
                      </c:pt>
                      <c:pt idx="173">
                        <c:v>#N/A</c:v>
                      </c:pt>
                      <c:pt idx="174">
                        <c:v>0.13852539062499991</c:v>
                      </c:pt>
                      <c:pt idx="175">
                        <c:v>3.7255859375000089E-2</c:v>
                      </c:pt>
                      <c:pt idx="176">
                        <c:v>4.7760009765625E-2</c:v>
                      </c:pt>
                      <c:pt idx="177">
                        <c:v>0.18349609375000009</c:v>
                      </c:pt>
                      <c:pt idx="178">
                        <c:v>0.1124267578125</c:v>
                      </c:pt>
                      <c:pt idx="179">
                        <c:v>0.183990478515625</c:v>
                      </c:pt>
                      <c:pt idx="180">
                        <c:v>7.5823974609375178E-2</c:v>
                      </c:pt>
                      <c:pt idx="181">
                        <c:v>0.43977050781249982</c:v>
                      </c:pt>
                      <c:pt idx="182">
                        <c:v>0.47640380859375009</c:v>
                      </c:pt>
                      <c:pt idx="183">
                        <c:v>0.29641113281249964</c:v>
                      </c:pt>
                      <c:pt idx="184">
                        <c:v>9.3249511718750178E-2</c:v>
                      </c:pt>
                      <c:pt idx="185">
                        <c:v>#N/A</c:v>
                      </c:pt>
                      <c:pt idx="186">
                        <c:v>#N/A</c:v>
                      </c:pt>
                      <c:pt idx="187">
                        <c:v>0.40687255859374982</c:v>
                      </c:pt>
                      <c:pt idx="188">
                        <c:v>0.40888671874999982</c:v>
                      </c:pt>
                      <c:pt idx="189">
                        <c:v>0.27722778320312491</c:v>
                      </c:pt>
                      <c:pt idx="190">
                        <c:v>0.37886962890625009</c:v>
                      </c:pt>
                      <c:pt idx="191">
                        <c:v>0.34190063476562482</c:v>
                      </c:pt>
                      <c:pt idx="192">
                        <c:v>0.70006103515624973</c:v>
                      </c:pt>
                      <c:pt idx="193">
                        <c:v>0.27503662109374982</c:v>
                      </c:pt>
                      <c:pt idx="194">
                        <c:v>#N/A</c:v>
                      </c:pt>
                      <c:pt idx="195">
                        <c:v>#N/A</c:v>
                      </c:pt>
                      <c:pt idx="196">
                        <c:v>#N/A</c:v>
                      </c:pt>
                      <c:pt idx="197">
                        <c:v>#N/A</c:v>
                      </c:pt>
                      <c:pt idx="198">
                        <c:v>0.16235961914062491</c:v>
                      </c:pt>
                      <c:pt idx="199">
                        <c:v>0.79005737304687518</c:v>
                      </c:pt>
                      <c:pt idx="200">
                        <c:v>0.58201293945312482</c:v>
                      </c:pt>
                      <c:pt idx="201">
                        <c:v>0.95003662109375009</c:v>
                      </c:pt>
                      <c:pt idx="202">
                        <c:v>0.75722656250000009</c:v>
                      </c:pt>
                      <c:pt idx="203">
                        <c:v>8.6859130859374911E-2</c:v>
                      </c:pt>
                      <c:pt idx="204">
                        <c:v>0.87202758789062473</c:v>
                      </c:pt>
                      <c:pt idx="205">
                        <c:v>0.46326293945312491</c:v>
                      </c:pt>
                      <c:pt idx="206">
                        <c:v>0.75757446289062491</c:v>
                      </c:pt>
                      <c:pt idx="207">
                        <c:v>0.54107055664062509</c:v>
                      </c:pt>
                      <c:pt idx="208">
                        <c:v>7.6086425781250355E-2</c:v>
                      </c:pt>
                      <c:pt idx="209">
                        <c:v>0.44970092773437509</c:v>
                      </c:pt>
                      <c:pt idx="210">
                        <c:v>0.69032592773437473</c:v>
                      </c:pt>
                      <c:pt idx="211">
                        <c:v>0.83151855468750036</c:v>
                      </c:pt>
                      <c:pt idx="212">
                        <c:v>#N/A</c:v>
                      </c:pt>
                      <c:pt idx="213">
                        <c:v>#N/A</c:v>
                      </c:pt>
                      <c:pt idx="214">
                        <c:v>0.311309814453125</c:v>
                      </c:pt>
                      <c:pt idx="215">
                        <c:v>0.22088012695312464</c:v>
                      </c:pt>
                      <c:pt idx="216">
                        <c:v>0.38931884765625036</c:v>
                      </c:pt>
                      <c:pt idx="217">
                        <c:v>0.26671752929687509</c:v>
                      </c:pt>
                      <c:pt idx="218">
                        <c:v>#N/A</c:v>
                      </c:pt>
                      <c:pt idx="219">
                        <c:v>0.16384277343750009</c:v>
                      </c:pt>
                      <c:pt idx="220">
                        <c:v>0.39255371093749991</c:v>
                      </c:pt>
                      <c:pt idx="221">
                        <c:v>0.46756591796874991</c:v>
                      </c:pt>
                      <c:pt idx="222">
                        <c:v>0.62333374023437527</c:v>
                      </c:pt>
                      <c:pt idx="223">
                        <c:v>#N/A</c:v>
                      </c:pt>
                      <c:pt idx="224">
                        <c:v>3.6877441406250266E-2</c:v>
                      </c:pt>
                      <c:pt idx="225">
                        <c:v>0.363922119140625</c:v>
                      </c:pt>
                      <c:pt idx="226">
                        <c:v>0.27480468750000009</c:v>
                      </c:pt>
                      <c:pt idx="227">
                        <c:v>0.32497558593750009</c:v>
                      </c:pt>
                      <c:pt idx="228">
                        <c:v>0.257415771484375</c:v>
                      </c:pt>
                      <c:pt idx="229">
                        <c:v>0.41361694335937527</c:v>
                      </c:pt>
                      <c:pt idx="230">
                        <c:v>0.96334228515625009</c:v>
                      </c:pt>
                      <c:pt idx="231">
                        <c:v>0.96513061523437482</c:v>
                      </c:pt>
                      <c:pt idx="232">
                        <c:v>0.77685546875</c:v>
                      </c:pt>
                      <c:pt idx="233">
                        <c:v>0.80718994140625</c:v>
                      </c:pt>
                      <c:pt idx="234">
                        <c:v>0.44591674804687509</c:v>
                      </c:pt>
                      <c:pt idx="235">
                        <c:v>0.60588989257812509</c:v>
                      </c:pt>
                      <c:pt idx="236">
                        <c:v>0.57805786132812509</c:v>
                      </c:pt>
                      <c:pt idx="237">
                        <c:v>0.43555908203125027</c:v>
                      </c:pt>
                      <c:pt idx="238">
                        <c:v>0.45004882812500036</c:v>
                      </c:pt>
                      <c:pt idx="239">
                        <c:v>0.87653198242187536</c:v>
                      </c:pt>
                      <c:pt idx="240">
                        <c:v>0.10167236328124973</c:v>
                      </c:pt>
                      <c:pt idx="241">
                        <c:v>0.29473876953125</c:v>
                      </c:pt>
                      <c:pt idx="242">
                        <c:v>#N/A</c:v>
                      </c:pt>
                      <c:pt idx="243">
                        <c:v>#N/A</c:v>
                      </c:pt>
                      <c:pt idx="244">
                        <c:v>#N/A</c:v>
                      </c:pt>
                      <c:pt idx="245">
                        <c:v>#N/A</c:v>
                      </c:pt>
                      <c:pt idx="246">
                        <c:v>0.17102661132812536</c:v>
                      </c:pt>
                      <c:pt idx="247">
                        <c:v>0.203216552734375</c:v>
                      </c:pt>
                      <c:pt idx="248">
                        <c:v>0.31597290039062509</c:v>
                      </c:pt>
                      <c:pt idx="249">
                        <c:v>0.72517700195312518</c:v>
                      </c:pt>
                      <c:pt idx="250">
                        <c:v>0.40308837890624982</c:v>
                      </c:pt>
                      <c:pt idx="251">
                        <c:v>8.7304687500000089E-2</c:v>
                      </c:pt>
                      <c:pt idx="252">
                        <c:v>0.25300292968749982</c:v>
                      </c:pt>
                      <c:pt idx="253">
                        <c:v>0.51523437499999991</c:v>
                      </c:pt>
                      <c:pt idx="254">
                        <c:v>0.26458740234375</c:v>
                      </c:pt>
                      <c:pt idx="255">
                        <c:v>#N/A</c:v>
                      </c:pt>
                      <c:pt idx="256">
                        <c:v>0.58475341796874991</c:v>
                      </c:pt>
                      <c:pt idx="257">
                        <c:v>0.80491333007812527</c:v>
                      </c:pt>
                      <c:pt idx="258">
                        <c:v>0.344635009765625</c:v>
                      </c:pt>
                      <c:pt idx="259">
                        <c:v>0.29451293945312518</c:v>
                      </c:pt>
                      <c:pt idx="260">
                        <c:v>0.32928466796875</c:v>
                      </c:pt>
                      <c:pt idx="261">
                        <c:v>0.34432373046874964</c:v>
                      </c:pt>
                      <c:pt idx="262">
                        <c:v>0.22715454101562482</c:v>
                      </c:pt>
                      <c:pt idx="263">
                        <c:v>6.024169921875E-2</c:v>
                      </c:pt>
                      <c:pt idx="264">
                        <c:v>0.38118896484375009</c:v>
                      </c:pt>
                      <c:pt idx="265">
                        <c:v>0.37052612304687482</c:v>
                      </c:pt>
                      <c:pt idx="266">
                        <c:v>6.7218017578125178E-2</c:v>
                      </c:pt>
                      <c:pt idx="267">
                        <c:v>0.15379638671875018</c:v>
                      </c:pt>
                      <c:pt idx="268">
                        <c:v>0.42888793945312509</c:v>
                      </c:pt>
                      <c:pt idx="269">
                        <c:v>0.550384521484375</c:v>
                      </c:pt>
                      <c:pt idx="270">
                        <c:v>0.87866821289062491</c:v>
                      </c:pt>
                      <c:pt idx="271">
                        <c:v>0.725128173828125</c:v>
                      </c:pt>
                      <c:pt idx="272">
                        <c:v>0.41799316406250009</c:v>
                      </c:pt>
                      <c:pt idx="273">
                        <c:v>0.4697265625</c:v>
                      </c:pt>
                      <c:pt idx="274">
                        <c:v>0.24423828124999991</c:v>
                      </c:pt>
                      <c:pt idx="275">
                        <c:v>0.56337890624999964</c:v>
                      </c:pt>
                      <c:pt idx="276">
                        <c:v>0.17323608398437473</c:v>
                      </c:pt>
                      <c:pt idx="277">
                        <c:v>8.8629150390624911E-2</c:v>
                      </c:pt>
                      <c:pt idx="278">
                        <c:v>0.18633422851562464</c:v>
                      </c:pt>
                      <c:pt idx="279">
                        <c:v>0.326934814453125</c:v>
                      </c:pt>
                      <c:pt idx="280">
                        <c:v>0.402618408203125</c:v>
                      </c:pt>
                      <c:pt idx="281">
                        <c:v>0.51750488281249973</c:v>
                      </c:pt>
                      <c:pt idx="282">
                        <c:v>0.54313354492187482</c:v>
                      </c:pt>
                      <c:pt idx="283">
                        <c:v>0.51364746093749991</c:v>
                      </c:pt>
                      <c:pt idx="284">
                        <c:v>0.72092285156249991</c:v>
                      </c:pt>
                      <c:pt idx="285">
                        <c:v>1.2612243652343746</c:v>
                      </c:pt>
                      <c:pt idx="286">
                        <c:v>1</c:v>
                      </c:pt>
                      <c:pt idx="287">
                        <c:v>0.58619384765624982</c:v>
                      </c:pt>
                      <c:pt idx="288">
                        <c:v>0.88795166015624982</c:v>
                      </c:pt>
                      <c:pt idx="289">
                        <c:v>1.116851806640625</c:v>
                      </c:pt>
                      <c:pt idx="290">
                        <c:v>0.47203369140624973</c:v>
                      </c:pt>
                      <c:pt idx="291">
                        <c:v>0.28099365234374973</c:v>
                      </c:pt>
                      <c:pt idx="292">
                        <c:v>0.40482788085937527</c:v>
                      </c:pt>
                      <c:pt idx="293">
                        <c:v>0.37600097656250009</c:v>
                      </c:pt>
                      <c:pt idx="294">
                        <c:v>0.38095703124999991</c:v>
                      </c:pt>
                      <c:pt idx="295">
                        <c:v>0.2115478515625</c:v>
                      </c:pt>
                      <c:pt idx="296">
                        <c:v>0.43736572265624973</c:v>
                      </c:pt>
                      <c:pt idx="297">
                        <c:v>0.852752685546875</c:v>
                      </c:pt>
                      <c:pt idx="298">
                        <c:v>0.78831176757812527</c:v>
                      </c:pt>
                      <c:pt idx="299">
                        <c:v>0.91315307617187536</c:v>
                      </c:pt>
                      <c:pt idx="300">
                        <c:v>0.57988891601562509</c:v>
                      </c:pt>
                      <c:pt idx="301">
                        <c:v>0.65211791992187518</c:v>
                      </c:pt>
                      <c:pt idx="302">
                        <c:v>0.70313110351562491</c:v>
                      </c:pt>
                      <c:pt idx="303">
                        <c:v>0.67069091796874991</c:v>
                      </c:pt>
                      <c:pt idx="304">
                        <c:v>0.40070190429687491</c:v>
                      </c:pt>
                      <c:pt idx="305">
                        <c:v>0.81194458007812464</c:v>
                      </c:pt>
                      <c:pt idx="306">
                        <c:v>1.2097839355468749</c:v>
                      </c:pt>
                      <c:pt idx="307">
                        <c:v>1.0045043945312497</c:v>
                      </c:pt>
                      <c:pt idx="308">
                        <c:v>1.2491088867187501</c:v>
                      </c:pt>
                      <c:pt idx="309">
                        <c:v>1.1621765136718754</c:v>
                      </c:pt>
                      <c:pt idx="310">
                        <c:v>0.78171997070312482</c:v>
                      </c:pt>
                      <c:pt idx="311">
                        <c:v>1.1211486816406246</c:v>
                      </c:pt>
                      <c:pt idx="312">
                        <c:v>0.81171874999999982</c:v>
                      </c:pt>
                      <c:pt idx="313">
                        <c:v>0.94594726562499964</c:v>
                      </c:pt>
                      <c:pt idx="314">
                        <c:v>0.75729980468749991</c:v>
                      </c:pt>
                      <c:pt idx="315">
                        <c:v>0.67296142578124973</c:v>
                      </c:pt>
                      <c:pt idx="316">
                        <c:v>0.62127685546875</c:v>
                      </c:pt>
                      <c:pt idx="317">
                        <c:v>0.61885986328125009</c:v>
                      </c:pt>
                      <c:pt idx="318">
                        <c:v>0.50457153320312509</c:v>
                      </c:pt>
                      <c:pt idx="319">
                        <c:v>0.22691040039062482</c:v>
                      </c:pt>
                      <c:pt idx="320">
                        <c:v>0.54541015625</c:v>
                      </c:pt>
                      <c:pt idx="321">
                        <c:v>0.41153564453124991</c:v>
                      </c:pt>
                      <c:pt idx="322">
                        <c:v>0.2059326171875</c:v>
                      </c:pt>
                      <c:pt idx="323">
                        <c:v>0.73604736328124964</c:v>
                      </c:pt>
                      <c:pt idx="324">
                        <c:v>0.63416137695312491</c:v>
                      </c:pt>
                      <c:pt idx="325">
                        <c:v>0.98524780273437473</c:v>
                      </c:pt>
                      <c:pt idx="326">
                        <c:v>0.98918457031249973</c:v>
                      </c:pt>
                      <c:pt idx="327">
                        <c:v>1.2449951171875</c:v>
                      </c:pt>
                      <c:pt idx="328">
                        <c:v>0.94610595703125</c:v>
                      </c:pt>
                      <c:pt idx="329">
                        <c:v>0.77268676757812482</c:v>
                      </c:pt>
                      <c:pt idx="330">
                        <c:v>0.22535400390625027</c:v>
                      </c:pt>
                      <c:pt idx="331">
                        <c:v>0.34447021484375018</c:v>
                      </c:pt>
                      <c:pt idx="332">
                        <c:v>0.74443969726562509</c:v>
                      </c:pt>
                      <c:pt idx="333">
                        <c:v>0.493377685546875</c:v>
                      </c:pt>
                      <c:pt idx="334">
                        <c:v>0.38341064453125018</c:v>
                      </c:pt>
                      <c:pt idx="335">
                        <c:v>8.0328369140624911E-2</c:v>
                      </c:pt>
                      <c:pt idx="336">
                        <c:v>0.311859130859375</c:v>
                      </c:pt>
                      <c:pt idx="337">
                        <c:v>0.66195068359375009</c:v>
                      </c:pt>
                      <c:pt idx="338">
                        <c:v>0.967803955078125</c:v>
                      </c:pt>
                      <c:pt idx="339">
                        <c:v>0.44791259765624991</c:v>
                      </c:pt>
                      <c:pt idx="340">
                        <c:v>0.65585937499999991</c:v>
                      </c:pt>
                      <c:pt idx="341">
                        <c:v>0.83115234374999991</c:v>
                      </c:pt>
                      <c:pt idx="342">
                        <c:v>0.50430908203124991</c:v>
                      </c:pt>
                      <c:pt idx="343">
                        <c:v>0.43064575195312482</c:v>
                      </c:pt>
                      <c:pt idx="344">
                        <c:v>0.22286376953125009</c:v>
                      </c:pt>
                      <c:pt idx="345">
                        <c:v>#N/A</c:v>
                      </c:pt>
                      <c:pt idx="346">
                        <c:v>#N/A</c:v>
                      </c:pt>
                      <c:pt idx="347">
                        <c:v>0.726959228515625</c:v>
                      </c:pt>
                      <c:pt idx="348">
                        <c:v>0.91172485351562482</c:v>
                      </c:pt>
                      <c:pt idx="349">
                        <c:v>0.46136474609375</c:v>
                      </c:pt>
                      <c:pt idx="350">
                        <c:v>0.32448730468749964</c:v>
                      </c:pt>
                      <c:pt idx="351">
                        <c:v>0.45189208984375018</c:v>
                      </c:pt>
                      <c:pt idx="352">
                        <c:v>0.38132934570312482</c:v>
                      </c:pt>
                      <c:pt idx="353">
                        <c:v>0.51665039062500018</c:v>
                      </c:pt>
                      <c:pt idx="354">
                        <c:v>0.71417236328125</c:v>
                      </c:pt>
                      <c:pt idx="355">
                        <c:v>0.65165405273437482</c:v>
                      </c:pt>
                      <c:pt idx="356">
                        <c:v>0.6148681640625</c:v>
                      </c:pt>
                      <c:pt idx="357">
                        <c:v>0.83057250976562491</c:v>
                      </c:pt>
                      <c:pt idx="358">
                        <c:v>0.41732177734375009</c:v>
                      </c:pt>
                      <c:pt idx="359">
                        <c:v>0.27976684570312482</c:v>
                      </c:pt>
                      <c:pt idx="360">
                        <c:v>0.63620605468749991</c:v>
                      </c:pt>
                      <c:pt idx="361">
                        <c:v>0.75792236328125018</c:v>
                      </c:pt>
                      <c:pt idx="362">
                        <c:v>0.48934326171874964</c:v>
                      </c:pt>
                      <c:pt idx="363">
                        <c:v>7.1691894531249911E-2</c:v>
                      </c:pt>
                      <c:pt idx="364">
                        <c:v>0.43273315429687509</c:v>
                      </c:pt>
                      <c:pt idx="365">
                        <c:v>0.33333129882812518</c:v>
                      </c:pt>
                      <c:pt idx="366">
                        <c:v>0.508514404296875</c:v>
                      </c:pt>
                      <c:pt idx="367">
                        <c:v>0.44354248046875</c:v>
                      </c:pt>
                      <c:pt idx="368">
                        <c:v>0.16397705078124991</c:v>
                      </c:pt>
                      <c:pt idx="369">
                        <c:v>0.10125122070312464</c:v>
                      </c:pt>
                      <c:pt idx="370">
                        <c:v>0.23992919921875</c:v>
                      </c:pt>
                      <c:pt idx="371">
                        <c:v>0.39790039062500027</c:v>
                      </c:pt>
                      <c:pt idx="372">
                        <c:v>0.467529296875</c:v>
                      </c:pt>
                      <c:pt idx="373">
                        <c:v>0.45369873046875009</c:v>
                      </c:pt>
                      <c:pt idx="374">
                        <c:v>0.43947753906250009</c:v>
                      </c:pt>
                      <c:pt idx="375">
                        <c:v>0.66676635742187473</c:v>
                      </c:pt>
                      <c:pt idx="376">
                        <c:v>0.94562377929687536</c:v>
                      </c:pt>
                      <c:pt idx="377">
                        <c:v>0.56480712890624973</c:v>
                      </c:pt>
                      <c:pt idx="378">
                        <c:v>3.4326171875000089E-2</c:v>
                      </c:pt>
                      <c:pt idx="379">
                        <c:v>0.34625244140625</c:v>
                      </c:pt>
                      <c:pt idx="380">
                        <c:v>0.79451904296875009</c:v>
                      </c:pt>
                      <c:pt idx="381">
                        <c:v>0.45440063476562509</c:v>
                      </c:pt>
                      <c:pt idx="382">
                        <c:v>0.48029785156250027</c:v>
                      </c:pt>
                      <c:pt idx="383">
                        <c:v>0.70590820312499991</c:v>
                      </c:pt>
                      <c:pt idx="384">
                        <c:v>0.66677246093750009</c:v>
                      </c:pt>
                      <c:pt idx="385">
                        <c:v>0.744964599609375</c:v>
                      </c:pt>
                      <c:pt idx="386">
                        <c:v>0.99133911132812491</c:v>
                      </c:pt>
                      <c:pt idx="387">
                        <c:v>0.37276611328125009</c:v>
                      </c:pt>
                      <c:pt idx="388">
                        <c:v>0.28182373046874964</c:v>
                      </c:pt>
                      <c:pt idx="389">
                        <c:v>8.9337158203125266E-2</c:v>
                      </c:pt>
                      <c:pt idx="390">
                        <c:v>0.45020141601562491</c:v>
                      </c:pt>
                      <c:pt idx="391">
                        <c:v>0.36634521484374982</c:v>
                      </c:pt>
                      <c:pt idx="392">
                        <c:v>0.51035156249999991</c:v>
                      </c:pt>
                      <c:pt idx="393">
                        <c:v>0.43057861328124991</c:v>
                      </c:pt>
                      <c:pt idx="394">
                        <c:v>0.38515625000000009</c:v>
                      </c:pt>
                      <c:pt idx="395">
                        <c:v>0.81615600585937464</c:v>
                      </c:pt>
                      <c:pt idx="396">
                        <c:v>0.87872314453125</c:v>
                      </c:pt>
                      <c:pt idx="397">
                        <c:v>0.59454956054687491</c:v>
                      </c:pt>
                      <c:pt idx="398">
                        <c:v>0.31785278320312482</c:v>
                      </c:pt>
                      <c:pt idx="399">
                        <c:v>0.28620605468749982</c:v>
                      </c:pt>
                      <c:pt idx="400">
                        <c:v>0.60808715820312509</c:v>
                      </c:pt>
                      <c:pt idx="401">
                        <c:v>0.833221435546875</c:v>
                      </c:pt>
                      <c:pt idx="402">
                        <c:v>0.25331420898437473</c:v>
                      </c:pt>
                      <c:pt idx="403">
                        <c:v>0.53660278320312482</c:v>
                      </c:pt>
                      <c:pt idx="404">
                        <c:v>0.64107666015625009</c:v>
                      </c:pt>
                      <c:pt idx="405">
                        <c:v>0.608001708984375</c:v>
                      </c:pt>
                      <c:pt idx="406">
                        <c:v>0.38937988281250036</c:v>
                      </c:pt>
                      <c:pt idx="407">
                        <c:v>0.69265136718750009</c:v>
                      </c:pt>
                      <c:pt idx="408">
                        <c:v>0.40942993164062491</c:v>
                      </c:pt>
                      <c:pt idx="409">
                        <c:v>6.1706542968749112E-3</c:v>
                      </c:pt>
                      <c:pt idx="410">
                        <c:v>0.42853393554687491</c:v>
                      </c:pt>
                      <c:pt idx="411">
                        <c:v>0.722808837890625</c:v>
                      </c:pt>
                      <c:pt idx="412">
                        <c:v>0.74674072265624991</c:v>
                      </c:pt>
                      <c:pt idx="413">
                        <c:v>0.82706298828125036</c:v>
                      </c:pt>
                      <c:pt idx="414">
                        <c:v>0.56705932617187482</c:v>
                      </c:pt>
                      <c:pt idx="415">
                        <c:v>0.28095703125000027</c:v>
                      </c:pt>
                      <c:pt idx="416">
                        <c:v>0.38325195312499982</c:v>
                      </c:pt>
                      <c:pt idx="417">
                        <c:v>0.1153564453125</c:v>
                      </c:pt>
                      <c:pt idx="418">
                        <c:v>#N/A</c:v>
                      </c:pt>
                      <c:pt idx="419">
                        <c:v>#N/A</c:v>
                      </c:pt>
                      <c:pt idx="420">
                        <c:v>0.44541015624999991</c:v>
                      </c:pt>
                      <c:pt idx="421">
                        <c:v>0.33731689453124991</c:v>
                      </c:pt>
                      <c:pt idx="422">
                        <c:v>0.25128784179687491</c:v>
                      </c:pt>
                      <c:pt idx="423">
                        <c:v>0.35733642578124991</c:v>
                      </c:pt>
                      <c:pt idx="424">
                        <c:v>0.59066162109375009</c:v>
                      </c:pt>
                      <c:pt idx="425">
                        <c:v>0.51784667968749964</c:v>
                      </c:pt>
                      <c:pt idx="426">
                        <c:v>0.69005737304687509</c:v>
                      </c:pt>
                      <c:pt idx="427">
                        <c:v>1.0388916015624998</c:v>
                      </c:pt>
                      <c:pt idx="428">
                        <c:v>0.87192993164062482</c:v>
                      </c:pt>
                      <c:pt idx="429">
                        <c:v>0.39631347656249982</c:v>
                      </c:pt>
                      <c:pt idx="430">
                        <c:v>0.51263427734375</c:v>
                      </c:pt>
                      <c:pt idx="431">
                        <c:v>0.43073120117187491</c:v>
                      </c:pt>
                      <c:pt idx="432">
                        <c:v>#N/A</c:v>
                      </c:pt>
                      <c:pt idx="433">
                        <c:v>0.48488769531250009</c:v>
                      </c:pt>
                      <c:pt idx="434">
                        <c:v>0.45646972656250018</c:v>
                      </c:pt>
                      <c:pt idx="435">
                        <c:v>0.38096313476562482</c:v>
                      </c:pt>
                      <c:pt idx="436">
                        <c:v>1.1256652832031251</c:v>
                      </c:pt>
                      <c:pt idx="437">
                        <c:v>0.642974853515625</c:v>
                      </c:pt>
                      <c:pt idx="438">
                        <c:v>0.44340209960937482</c:v>
                      </c:pt>
                      <c:pt idx="439">
                        <c:v>0.75297851562500018</c:v>
                      </c:pt>
                      <c:pt idx="440">
                        <c:v>0.66478881835937509</c:v>
                      </c:pt>
                      <c:pt idx="441">
                        <c:v>0.38090209960937482</c:v>
                      </c:pt>
                      <c:pt idx="442">
                        <c:v>0.51947021484375</c:v>
                      </c:pt>
                      <c:pt idx="443">
                        <c:v>0.43488769531249982</c:v>
                      </c:pt>
                      <c:pt idx="444">
                        <c:v>0.56273803710937464</c:v>
                      </c:pt>
                      <c:pt idx="445">
                        <c:v>0.37671508789062491</c:v>
                      </c:pt>
                      <c:pt idx="446">
                        <c:v>0.40704956054687491</c:v>
                      </c:pt>
                      <c:pt idx="447">
                        <c:v>0.41758422851562482</c:v>
                      </c:pt>
                      <c:pt idx="448">
                        <c:v>0.376251220703125</c:v>
                      </c:pt>
                      <c:pt idx="449">
                        <c:v>0.28818969726562527</c:v>
                      </c:pt>
                      <c:pt idx="450">
                        <c:v>1.1446716308593752</c:v>
                      </c:pt>
                      <c:pt idx="451">
                        <c:v>1.3182617187500001</c:v>
                      </c:pt>
                      <c:pt idx="452">
                        <c:v>0.5452880859375</c:v>
                      </c:pt>
                      <c:pt idx="453">
                        <c:v>0.40865478515624964</c:v>
                      </c:pt>
                      <c:pt idx="454">
                        <c:v>2.8186035156250178E-2</c:v>
                      </c:pt>
                      <c:pt idx="455">
                        <c:v>0.36774902343749982</c:v>
                      </c:pt>
                      <c:pt idx="456">
                        <c:v>0.27048950195312482</c:v>
                      </c:pt>
                      <c:pt idx="457">
                        <c:v>0.357513427734375</c:v>
                      </c:pt>
                      <c:pt idx="458">
                        <c:v>0.83776245117187509</c:v>
                      </c:pt>
                      <c:pt idx="459">
                        <c:v>0.673309326171875</c:v>
                      </c:pt>
                      <c:pt idx="460">
                        <c:v>0.24182739257812536</c:v>
                      </c:pt>
                      <c:pt idx="461">
                        <c:v>0.51274414062500018</c:v>
                      </c:pt>
                      <c:pt idx="462">
                        <c:v>0.66695556640624964</c:v>
                      </c:pt>
                      <c:pt idx="463">
                        <c:v>1.0277221679687498</c:v>
                      </c:pt>
                      <c:pt idx="464">
                        <c:v>0.80128784179687518</c:v>
                      </c:pt>
                      <c:pt idx="465">
                        <c:v>0.4083251953125</c:v>
                      </c:pt>
                      <c:pt idx="466">
                        <c:v>0.29196777343749991</c:v>
                      </c:pt>
                      <c:pt idx="467">
                        <c:v>0.22775878906249991</c:v>
                      </c:pt>
                      <c:pt idx="468">
                        <c:v>0.15150146484374982</c:v>
                      </c:pt>
                      <c:pt idx="469">
                        <c:v>0.57761840820312482</c:v>
                      </c:pt>
                      <c:pt idx="470">
                        <c:v>0.51936645507812518</c:v>
                      </c:pt>
                      <c:pt idx="471">
                        <c:v>#N/A</c:v>
                      </c:pt>
                      <c:pt idx="472">
                        <c:v>0.12154541015625009</c:v>
                      </c:pt>
                      <c:pt idx="473">
                        <c:v>0.27089233398437518</c:v>
                      </c:pt>
                      <c:pt idx="474">
                        <c:v>0.24287719726562518</c:v>
                      </c:pt>
                      <c:pt idx="475">
                        <c:v>0.22932739257812518</c:v>
                      </c:pt>
                      <c:pt idx="476">
                        <c:v>0.14953002929687509</c:v>
                      </c:pt>
                      <c:pt idx="477">
                        <c:v>0.18612060546875009</c:v>
                      </c:pt>
                      <c:pt idx="478">
                        <c:v>0.68388671875000018</c:v>
                      </c:pt>
                      <c:pt idx="479">
                        <c:v>0.46769409179687527</c:v>
                      </c:pt>
                      <c:pt idx="480">
                        <c:v>0.67014770507812527</c:v>
                      </c:pt>
                      <c:pt idx="481">
                        <c:v>0.87227172851562473</c:v>
                      </c:pt>
                      <c:pt idx="482">
                        <c:v>0.623291015625</c:v>
                      </c:pt>
                      <c:pt idx="483">
                        <c:v>0.37687988281249973</c:v>
                      </c:pt>
                      <c:pt idx="484">
                        <c:v>0.64899902343749982</c:v>
                      </c:pt>
                      <c:pt idx="485">
                        <c:v>0.49486694335937464</c:v>
                      </c:pt>
                      <c:pt idx="486">
                        <c:v>0.44382324218749947</c:v>
                      </c:pt>
                      <c:pt idx="487">
                        <c:v>0.46525268554687482</c:v>
                      </c:pt>
                      <c:pt idx="488">
                        <c:v>0.56951904296875</c:v>
                      </c:pt>
                      <c:pt idx="489">
                        <c:v>0.54357299804687553</c:v>
                      </c:pt>
                      <c:pt idx="490">
                        <c:v>0.55840454101562464</c:v>
                      </c:pt>
                      <c:pt idx="491">
                        <c:v>0.62584228515624973</c:v>
                      </c:pt>
                      <c:pt idx="492">
                        <c:v>0.76619262695312473</c:v>
                      </c:pt>
                      <c:pt idx="493">
                        <c:v>0.73775634765625053</c:v>
                      </c:pt>
                      <c:pt idx="494">
                        <c:v>0.59553833007812518</c:v>
                      </c:pt>
                      <c:pt idx="495">
                        <c:v>0.46314697265624982</c:v>
                      </c:pt>
                      <c:pt idx="496">
                        <c:v>0.50025634765625027</c:v>
                      </c:pt>
                      <c:pt idx="497">
                        <c:v>0.54808349609375018</c:v>
                      </c:pt>
                      <c:pt idx="498">
                        <c:v>0.45673217773437536</c:v>
                      </c:pt>
                      <c:pt idx="499">
                        <c:v>0.56266479492187482</c:v>
                      </c:pt>
                      <c:pt idx="500">
                        <c:v>0.92815551757812464</c:v>
                      </c:pt>
                      <c:pt idx="501">
                        <c:v>1.1470397949218754</c:v>
                      </c:pt>
                      <c:pt idx="502">
                        <c:v>1.3160644531250005</c:v>
                      </c:pt>
                      <c:pt idx="503">
                        <c:v>1.4825805664062499</c:v>
                      </c:pt>
                      <c:pt idx="504">
                        <c:v>1.0950683593750004</c:v>
                      </c:pt>
                      <c:pt idx="505">
                        <c:v>1.0626953124999998</c:v>
                      </c:pt>
                      <c:pt idx="506">
                        <c:v>0.70548706054687482</c:v>
                      </c:pt>
                      <c:pt idx="507">
                        <c:v>0.61682739257812536</c:v>
                      </c:pt>
                      <c:pt idx="508">
                        <c:v>0.46558227539062536</c:v>
                      </c:pt>
                      <c:pt idx="509">
                        <c:v>0.49162597656249973</c:v>
                      </c:pt>
                      <c:pt idx="510">
                        <c:v>0.6102294921875</c:v>
                      </c:pt>
                      <c:pt idx="511">
                        <c:v>0.573760986328125</c:v>
                      </c:pt>
                      <c:pt idx="512">
                        <c:v>0.71425781250000009</c:v>
                      </c:pt>
                      <c:pt idx="513">
                        <c:v>0.59890136718749964</c:v>
                      </c:pt>
                      <c:pt idx="514">
                        <c:v>0.67542114257812491</c:v>
                      </c:pt>
                      <c:pt idx="515">
                        <c:v>0.70762939453125018</c:v>
                      </c:pt>
                      <c:pt idx="516">
                        <c:v>0.80747070312499991</c:v>
                      </c:pt>
                      <c:pt idx="517">
                        <c:v>0.93716430664062544</c:v>
                      </c:pt>
                      <c:pt idx="518">
                        <c:v>0.88074340820312491</c:v>
                      </c:pt>
                      <c:pt idx="519">
                        <c:v>0.78364868164062518</c:v>
                      </c:pt>
                      <c:pt idx="520">
                        <c:v>0.68603515625000044</c:v>
                      </c:pt>
                      <c:pt idx="521">
                        <c:v>0.55272216796875018</c:v>
                      </c:pt>
                      <c:pt idx="522">
                        <c:v>0.57985839843750009</c:v>
                      </c:pt>
                      <c:pt idx="523">
                        <c:v>0.48698730468750018</c:v>
                      </c:pt>
                      <c:pt idx="524">
                        <c:v>0.54337158203124991</c:v>
                      </c:pt>
                      <c:pt idx="525">
                        <c:v>0.78143310546875</c:v>
                      </c:pt>
                      <c:pt idx="526">
                        <c:v>0.7950439453125</c:v>
                      </c:pt>
                      <c:pt idx="527">
                        <c:v>0.92437744140625</c:v>
                      </c:pt>
                      <c:pt idx="528">
                        <c:v>1.1059326171875004</c:v>
                      </c:pt>
                      <c:pt idx="529">
                        <c:v>0.96763305664062482</c:v>
                      </c:pt>
                      <c:pt idx="530">
                        <c:v>0.72926025390625027</c:v>
                      </c:pt>
                      <c:pt idx="531">
                        <c:v>0.77927856445312482</c:v>
                      </c:pt>
                      <c:pt idx="532">
                        <c:v>0.69840698242187482</c:v>
                      </c:pt>
                      <c:pt idx="533">
                        <c:v>1.0412109375000003</c:v>
                      </c:pt>
                      <c:pt idx="534">
                        <c:v>0.9244384765625</c:v>
                      </c:pt>
                      <c:pt idx="535">
                        <c:v>0.72294921875000018</c:v>
                      </c:pt>
                      <c:pt idx="536">
                        <c:v>0.96749267578125009</c:v>
                      </c:pt>
                      <c:pt idx="537">
                        <c:v>0.95270996093749982</c:v>
                      </c:pt>
                      <c:pt idx="538">
                        <c:v>0.92199707031249956</c:v>
                      </c:pt>
                      <c:pt idx="539">
                        <c:v>1.1689880371093748</c:v>
                      </c:pt>
                      <c:pt idx="540">
                        <c:v>1.2939514160156254</c:v>
                      </c:pt>
                      <c:pt idx="541">
                        <c:v>1.0821655273437498</c:v>
                      </c:pt>
                      <c:pt idx="542">
                        <c:v>0.87094726562499991</c:v>
                      </c:pt>
                      <c:pt idx="543">
                        <c:v>1.30352783203125</c:v>
                      </c:pt>
                      <c:pt idx="544">
                        <c:v>0.93533935546874991</c:v>
                      </c:pt>
                      <c:pt idx="545">
                        <c:v>0.78818969726562482</c:v>
                      </c:pt>
                      <c:pt idx="546">
                        <c:v>0.90889282226562473</c:v>
                      </c:pt>
                      <c:pt idx="547">
                        <c:v>1.0519531249999998</c:v>
                      </c:pt>
                      <c:pt idx="548">
                        <c:v>0.98037109374999964</c:v>
                      </c:pt>
                      <c:pt idx="549">
                        <c:v>1.14520263671875</c:v>
                      </c:pt>
                      <c:pt idx="550">
                        <c:v>1.1649047851562497</c:v>
                      </c:pt>
                      <c:pt idx="551">
                        <c:v>1.1320861816406249</c:v>
                      </c:pt>
                      <c:pt idx="552">
                        <c:v>1.090911865234375</c:v>
                      </c:pt>
                      <c:pt idx="553">
                        <c:v>1.3960144042968747</c:v>
                      </c:pt>
                      <c:pt idx="554">
                        <c:v>1.1626464843750002</c:v>
                      </c:pt>
                      <c:pt idx="555">
                        <c:v>0.79052124023437509</c:v>
                      </c:pt>
                      <c:pt idx="556">
                        <c:v>1.0410644531249997</c:v>
                      </c:pt>
                      <c:pt idx="557">
                        <c:v>0.826873779296875</c:v>
                      </c:pt>
                      <c:pt idx="558">
                        <c:v>0.79856567382812482</c:v>
                      </c:pt>
                      <c:pt idx="559">
                        <c:v>1.0779663085937496</c:v>
                      </c:pt>
                      <c:pt idx="560">
                        <c:v>1.3551574707031251</c:v>
                      </c:pt>
                      <c:pt idx="561">
                        <c:v>1.3766662597656247</c:v>
                      </c:pt>
                      <c:pt idx="562">
                        <c:v>0.72020874023437509</c:v>
                      </c:pt>
                      <c:pt idx="563">
                        <c:v>1.0671447753906254</c:v>
                      </c:pt>
                      <c:pt idx="564">
                        <c:v>1.073516845703125</c:v>
                      </c:pt>
                      <c:pt idx="565">
                        <c:v>1.2123718261718746</c:v>
                      </c:pt>
                      <c:pt idx="566">
                        <c:v>0.82329101562500018</c:v>
                      </c:pt>
                      <c:pt idx="567">
                        <c:v>0.79885253906249964</c:v>
                      </c:pt>
                      <c:pt idx="568">
                        <c:v>0.76246948242187473</c:v>
                      </c:pt>
                      <c:pt idx="569">
                        <c:v>0.78800048828124947</c:v>
                      </c:pt>
                      <c:pt idx="570">
                        <c:v>1.023956298828125</c:v>
                      </c:pt>
                      <c:pt idx="571">
                        <c:v>1.1251403808593747</c:v>
                      </c:pt>
                      <c:pt idx="572">
                        <c:v>0.87257690429687518</c:v>
                      </c:pt>
                      <c:pt idx="573">
                        <c:v>0.71831054687500018</c:v>
                      </c:pt>
                      <c:pt idx="574">
                        <c:v>1.1664367675781251</c:v>
                      </c:pt>
                      <c:pt idx="575">
                        <c:v>1.3310668945312498</c:v>
                      </c:pt>
                      <c:pt idx="576">
                        <c:v>1.1342529296874999</c:v>
                      </c:pt>
                      <c:pt idx="577">
                        <c:v>0.94415893554687491</c:v>
                      </c:pt>
                      <c:pt idx="578">
                        <c:v>0.93463134765625</c:v>
                      </c:pt>
                      <c:pt idx="579">
                        <c:v>0.75978393554687518</c:v>
                      </c:pt>
                      <c:pt idx="580">
                        <c:v>0.90702514648437527</c:v>
                      </c:pt>
                      <c:pt idx="581">
                        <c:v>0.80737915039062491</c:v>
                      </c:pt>
                      <c:pt idx="582">
                        <c:v>1.1209350585937496</c:v>
                      </c:pt>
                      <c:pt idx="583">
                        <c:v>1.0776245117187497</c:v>
                      </c:pt>
                      <c:pt idx="584">
                        <c:v>0.86760864257812509</c:v>
                      </c:pt>
                      <c:pt idx="585">
                        <c:v>0.99549560546874982</c:v>
                      </c:pt>
                      <c:pt idx="586">
                        <c:v>1.0003356933593754</c:v>
                      </c:pt>
                      <c:pt idx="587">
                        <c:v>0.89998168945312473</c:v>
                      </c:pt>
                      <c:pt idx="588">
                        <c:v>0.797210693359375</c:v>
                      </c:pt>
                      <c:pt idx="589">
                        <c:v>0.98408203124999982</c:v>
                      </c:pt>
                      <c:pt idx="590">
                        <c:v>0.84911499023437509</c:v>
                      </c:pt>
                      <c:pt idx="591">
                        <c:v>0.92665405273437473</c:v>
                      </c:pt>
                      <c:pt idx="592">
                        <c:v>1.2945312499999999</c:v>
                      </c:pt>
                      <c:pt idx="593">
                        <c:v>1.49560546875</c:v>
                      </c:pt>
                      <c:pt idx="594">
                        <c:v>1.4390014648437499</c:v>
                      </c:pt>
                      <c:pt idx="595">
                        <c:v>1.1106323242187499</c:v>
                      </c:pt>
                      <c:pt idx="596">
                        <c:v>1.2620239257812504</c:v>
                      </c:pt>
                      <c:pt idx="597">
                        <c:v>1.0329345703124999</c:v>
                      </c:pt>
                      <c:pt idx="598">
                        <c:v>0.95268554687500018</c:v>
                      </c:pt>
                      <c:pt idx="599">
                        <c:v>0.96520996093749956</c:v>
                      </c:pt>
                      <c:pt idx="600">
                        <c:v>0.79430541992187509</c:v>
                      </c:pt>
                      <c:pt idx="601">
                        <c:v>1.0303588867187496</c:v>
                      </c:pt>
                      <c:pt idx="602">
                        <c:v>0.92235717773437509</c:v>
                      </c:pt>
                      <c:pt idx="603">
                        <c:v>0.80723266601562482</c:v>
                      </c:pt>
                      <c:pt idx="604">
                        <c:v>1.0407897949218747</c:v>
                      </c:pt>
                      <c:pt idx="605">
                        <c:v>1.2987609863281246</c:v>
                      </c:pt>
                      <c:pt idx="606">
                        <c:v>1.555633544921875</c:v>
                      </c:pt>
                      <c:pt idx="607">
                        <c:v>1.2879638671875</c:v>
                      </c:pt>
                      <c:pt idx="608">
                        <c:v>1.3596557617187499</c:v>
                      </c:pt>
                      <c:pt idx="609">
                        <c:v>1.1836120605468747</c:v>
                      </c:pt>
                      <c:pt idx="610">
                        <c:v>1.3115783691406255</c:v>
                      </c:pt>
                      <c:pt idx="611">
                        <c:v>1.2464355468749999</c:v>
                      </c:pt>
                      <c:pt idx="612">
                        <c:v>0.928863525390625</c:v>
                      </c:pt>
                      <c:pt idx="613">
                        <c:v>0.81832275390625009</c:v>
                      </c:pt>
                      <c:pt idx="614">
                        <c:v>0.99489746093750009</c:v>
                      </c:pt>
                      <c:pt idx="615">
                        <c:v>0.88348388671875</c:v>
                      </c:pt>
                      <c:pt idx="616">
                        <c:v>1.0256591796874996</c:v>
                      </c:pt>
                      <c:pt idx="617">
                        <c:v>0.97572021484374982</c:v>
                      </c:pt>
                      <c:pt idx="618">
                        <c:v>1.2080078125</c:v>
                      </c:pt>
                      <c:pt idx="619">
                        <c:v>1.424224853515625</c:v>
                      </c:pt>
                      <c:pt idx="620">
                        <c:v>1.3529296875000001</c:v>
                      </c:pt>
                      <c:pt idx="621">
                        <c:v>1.1087768554687503</c:v>
                      </c:pt>
                      <c:pt idx="622">
                        <c:v>0.84107055664062491</c:v>
                      </c:pt>
                      <c:pt idx="623">
                        <c:v>0.85075073242187482</c:v>
                      </c:pt>
                      <c:pt idx="624">
                        <c:v>0.753326416015625</c:v>
                      </c:pt>
                      <c:pt idx="625">
                        <c:v>0.75303955078125018</c:v>
                      </c:pt>
                      <c:pt idx="626">
                        <c:v>0.81657104492187527</c:v>
                      </c:pt>
                      <c:pt idx="627">
                        <c:v>1.0082031250000001</c:v>
                      </c:pt>
                      <c:pt idx="628">
                        <c:v>1.0889526367187501</c:v>
                      </c:pt>
                      <c:pt idx="629">
                        <c:v>1.1879943847656254</c:v>
                      </c:pt>
                      <c:pt idx="630">
                        <c:v>1.0956298828124997</c:v>
                      </c:pt>
                      <c:pt idx="631">
                        <c:v>0.91569213867187527</c:v>
                      </c:pt>
                      <c:pt idx="632">
                        <c:v>1.1381591796875004</c:v>
                      </c:pt>
                      <c:pt idx="633">
                        <c:v>0.79244384765625009</c:v>
                      </c:pt>
                      <c:pt idx="634">
                        <c:v>0.79669799804687491</c:v>
                      </c:pt>
                      <c:pt idx="635">
                        <c:v>0.64530639648437482</c:v>
                      </c:pt>
                      <c:pt idx="636">
                        <c:v>0.68593139648437518</c:v>
                      </c:pt>
                      <c:pt idx="637">
                        <c:v>0.81644897460937482</c:v>
                      </c:pt>
                      <c:pt idx="638">
                        <c:v>0.95197753906249982</c:v>
                      </c:pt>
                      <c:pt idx="639">
                        <c:v>0.90102539062500009</c:v>
                      </c:pt>
                      <c:pt idx="640">
                        <c:v>0.92209472656250036</c:v>
                      </c:pt>
                      <c:pt idx="641">
                        <c:v>1.0412109375000003</c:v>
                      </c:pt>
                      <c:pt idx="642">
                        <c:v>0.87221069335937518</c:v>
                      </c:pt>
                      <c:pt idx="643">
                        <c:v>1.18829345703125</c:v>
                      </c:pt>
                      <c:pt idx="644">
                        <c:v>1.2358642578125001</c:v>
                      </c:pt>
                      <c:pt idx="645">
                        <c:v>1.2164184570312502</c:v>
                      </c:pt>
                      <c:pt idx="646">
                        <c:v>1.1279113769531248</c:v>
                      </c:pt>
                      <c:pt idx="647">
                        <c:v>1.142852783203125</c:v>
                      </c:pt>
                      <c:pt idx="648">
                        <c:v>0.91590576171875027</c:v>
                      </c:pt>
                      <c:pt idx="649">
                        <c:v>0.93056640625000009</c:v>
                      </c:pt>
                      <c:pt idx="650">
                        <c:v>1.1646362304687501</c:v>
                      </c:pt>
                      <c:pt idx="651">
                        <c:v>1.3490844726562501</c:v>
                      </c:pt>
                      <c:pt idx="652">
                        <c:v>0.93723144531249991</c:v>
                      </c:pt>
                      <c:pt idx="653">
                        <c:v>0.60645751953125027</c:v>
                      </c:pt>
                      <c:pt idx="654">
                        <c:v>1.0845458984374998</c:v>
                      </c:pt>
                      <c:pt idx="655">
                        <c:v>1.2528442382812499</c:v>
                      </c:pt>
                      <c:pt idx="656">
                        <c:v>0.81656494140624991</c:v>
                      </c:pt>
                      <c:pt idx="657">
                        <c:v>0.87694091796874973</c:v>
                      </c:pt>
                      <c:pt idx="658">
                        <c:v>0.54609985351562473</c:v>
                      </c:pt>
                      <c:pt idx="659">
                        <c:v>0.842315673828125</c:v>
                      </c:pt>
                      <c:pt idx="660">
                        <c:v>0.81193847656250018</c:v>
                      </c:pt>
                      <c:pt idx="661">
                        <c:v>1.1294372558593748</c:v>
                      </c:pt>
                      <c:pt idx="662">
                        <c:v>1.2705871582031252</c:v>
                      </c:pt>
                      <c:pt idx="663">
                        <c:v>1.0348388671874997</c:v>
                      </c:pt>
                      <c:pt idx="664">
                        <c:v>0.89161987304687518</c:v>
                      </c:pt>
                      <c:pt idx="665">
                        <c:v>0.71186523437500027</c:v>
                      </c:pt>
                      <c:pt idx="666">
                        <c:v>0.85922851562500036</c:v>
                      </c:pt>
                      <c:pt idx="667">
                        <c:v>0.24430541992187527</c:v>
                      </c:pt>
                      <c:pt idx="668">
                        <c:v>0.378936767578125</c:v>
                      </c:pt>
                      <c:pt idx="669">
                        <c:v>0.46715087890625018</c:v>
                      </c:pt>
                      <c:pt idx="670">
                        <c:v>0.37205200195312482</c:v>
                      </c:pt>
                      <c:pt idx="671">
                        <c:v>0.27485351562499982</c:v>
                      </c:pt>
                      <c:pt idx="672">
                        <c:v>0.25181884765625018</c:v>
                      </c:pt>
                      <c:pt idx="673">
                        <c:v>0.53931884765625027</c:v>
                      </c:pt>
                      <c:pt idx="674">
                        <c:v>0.63190307617187491</c:v>
                      </c:pt>
                      <c:pt idx="675">
                        <c:v>0.64285888671875036</c:v>
                      </c:pt>
                      <c:pt idx="676">
                        <c:v>0.34849243164062482</c:v>
                      </c:pt>
                      <c:pt idx="677">
                        <c:v>0.99378051757812536</c:v>
                      </c:pt>
                      <c:pt idx="678">
                        <c:v>0.94854125976562509</c:v>
                      </c:pt>
                      <c:pt idx="679">
                        <c:v>1.0306091308593754</c:v>
                      </c:pt>
                      <c:pt idx="680">
                        <c:v>1.1693847656249998</c:v>
                      </c:pt>
                      <c:pt idx="681">
                        <c:v>1.0350830078125002</c:v>
                      </c:pt>
                      <c:pt idx="682">
                        <c:v>0.69881591796875053</c:v>
                      </c:pt>
                      <c:pt idx="683">
                        <c:v>0.45860595703125018</c:v>
                      </c:pt>
                      <c:pt idx="684">
                        <c:v>0.62760009765625036</c:v>
                      </c:pt>
                      <c:pt idx="685">
                        <c:v>0.47894287109375</c:v>
                      </c:pt>
                      <c:pt idx="686">
                        <c:v>0.67742919921875</c:v>
                      </c:pt>
                      <c:pt idx="687">
                        <c:v>0.43951416015625</c:v>
                      </c:pt>
                      <c:pt idx="688">
                        <c:v>0.432769775390625</c:v>
                      </c:pt>
                      <c:pt idx="689">
                        <c:v>0.55205688476562464</c:v>
                      </c:pt>
                      <c:pt idx="690">
                        <c:v>0.51300659179687447</c:v>
                      </c:pt>
                      <c:pt idx="691">
                        <c:v>0.55617065429687518</c:v>
                      </c:pt>
                      <c:pt idx="692">
                        <c:v>0.88784179687500009</c:v>
                      </c:pt>
                      <c:pt idx="693">
                        <c:v>0.89998779296875009</c:v>
                      </c:pt>
                      <c:pt idx="694">
                        <c:v>0.72754516601562536</c:v>
                      </c:pt>
                      <c:pt idx="695">
                        <c:v>0.55671386718750027</c:v>
                      </c:pt>
                      <c:pt idx="696">
                        <c:v>0.83977661132812553</c:v>
                      </c:pt>
                      <c:pt idx="697">
                        <c:v>0.63441772460937518</c:v>
                      </c:pt>
                      <c:pt idx="698">
                        <c:v>0.71394042968750027</c:v>
                      </c:pt>
                      <c:pt idx="699">
                        <c:v>0.30517578125</c:v>
                      </c:pt>
                      <c:pt idx="700">
                        <c:v>0.46107177734375027</c:v>
                      </c:pt>
                      <c:pt idx="701">
                        <c:v>0.58446044921874973</c:v>
                      </c:pt>
                      <c:pt idx="702">
                        <c:v>0.34633789062500053</c:v>
                      </c:pt>
                      <c:pt idx="703">
                        <c:v>0.253753662109375</c:v>
                      </c:pt>
                      <c:pt idx="704">
                        <c:v>0.42453613281250036</c:v>
                      </c:pt>
                      <c:pt idx="705">
                        <c:v>0.28819580078125018</c:v>
                      </c:pt>
                      <c:pt idx="706">
                        <c:v>0.45819702148437491</c:v>
                      </c:pt>
                      <c:pt idx="707">
                        <c:v>0.60425415039062491</c:v>
                      </c:pt>
                      <c:pt idx="708">
                        <c:v>0.88280029296875018</c:v>
                      </c:pt>
                      <c:pt idx="709">
                        <c:v>0.22519531249999991</c:v>
                      </c:pt>
                      <c:pt idx="710">
                        <c:v>0.10615844726562473</c:v>
                      </c:pt>
                      <c:pt idx="711">
                        <c:v>0.20150146484375009</c:v>
                      </c:pt>
                      <c:pt idx="712">
                        <c:v>0.17966308593750036</c:v>
                      </c:pt>
                      <c:pt idx="713">
                        <c:v>0.45198974609375009</c:v>
                      </c:pt>
                      <c:pt idx="714">
                        <c:v>0.63015136718750009</c:v>
                      </c:pt>
                      <c:pt idx="715">
                        <c:v>0.38083496093749991</c:v>
                      </c:pt>
                      <c:pt idx="716">
                        <c:v>0.48075561523437482</c:v>
                      </c:pt>
                      <c:pt idx="717">
                        <c:v>0.25958862304687491</c:v>
                      </c:pt>
                      <c:pt idx="718">
                        <c:v>4.7644042968749911E-2</c:v>
                      </c:pt>
                      <c:pt idx="719">
                        <c:v>0.23377075195312491</c:v>
                      </c:pt>
                      <c:pt idx="720">
                        <c:v>0.57814941406250009</c:v>
                      </c:pt>
                      <c:pt idx="721">
                        <c:v>0.34334106445312518</c:v>
                      </c:pt>
                      <c:pt idx="722">
                        <c:v>6.8786621093748224E-3</c:v>
                      </c:pt>
                      <c:pt idx="723">
                        <c:v>2.1435546874999822E-2</c:v>
                      </c:pt>
                      <c:pt idx="724">
                        <c:v>0.10161743164062509</c:v>
                      </c:pt>
                      <c:pt idx="725">
                        <c:v>1.3269042968750089E-2</c:v>
                      </c:pt>
                      <c:pt idx="726">
                        <c:v>8.0169677734375E-2</c:v>
                      </c:pt>
                      <c:pt idx="727">
                        <c:v>2.8771972656250089E-2</c:v>
                      </c:pt>
                      <c:pt idx="728">
                        <c:v>0.10166015624999991</c:v>
                      </c:pt>
                      <c:pt idx="729">
                        <c:v>#N/A</c:v>
                      </c:pt>
                      <c:pt idx="730">
                        <c:v>0.32031860351562491</c:v>
                      </c:pt>
                      <c:pt idx="731">
                        <c:v>0.318389892578125</c:v>
                      </c:pt>
                      <c:pt idx="732">
                        <c:v>0.25620727539062482</c:v>
                      </c:pt>
                      <c:pt idx="733">
                        <c:v>0.33795776367187536</c:v>
                      </c:pt>
                      <c:pt idx="734">
                        <c:v>0.389373779296875</c:v>
                      </c:pt>
                      <c:pt idx="735">
                        <c:v>0.61665039062499982</c:v>
                      </c:pt>
                      <c:pt idx="736">
                        <c:v>0.86140747070312518</c:v>
                      </c:pt>
                      <c:pt idx="737">
                        <c:v>0.68174438476562527</c:v>
                      </c:pt>
                      <c:pt idx="738">
                        <c:v>0.61887817382812482</c:v>
                      </c:pt>
                      <c:pt idx="739">
                        <c:v>0.21698608398437491</c:v>
                      </c:pt>
                      <c:pt idx="740">
                        <c:v>0.22717895507812536</c:v>
                      </c:pt>
                      <c:pt idx="741">
                        <c:v>#N/A</c:v>
                      </c:pt>
                      <c:pt idx="742">
                        <c:v>#N/A</c:v>
                      </c:pt>
                      <c:pt idx="743">
                        <c:v>1.0589599609375E-2</c:v>
                      </c:pt>
                      <c:pt idx="744">
                        <c:v>#N/A</c:v>
                      </c:pt>
                      <c:pt idx="745">
                        <c:v>#N/A</c:v>
                      </c:pt>
                      <c:pt idx="746">
                        <c:v>#N/A</c:v>
                      </c:pt>
                      <c:pt idx="747">
                        <c:v>0.16948242187500018</c:v>
                      </c:pt>
                      <c:pt idx="748">
                        <c:v>0.296630859375</c:v>
                      </c:pt>
                      <c:pt idx="749">
                        <c:v>0.43485717773437482</c:v>
                      </c:pt>
                      <c:pt idx="750">
                        <c:v>0.46268920898437482</c:v>
                      </c:pt>
                      <c:pt idx="751">
                        <c:v>0.40506591796874991</c:v>
                      </c:pt>
                      <c:pt idx="752">
                        <c:v>0.298431396484375</c:v>
                      </c:pt>
                      <c:pt idx="753">
                        <c:v>0.64729614257812518</c:v>
                      </c:pt>
                      <c:pt idx="754">
                        <c:v>0.31157836914062509</c:v>
                      </c:pt>
                      <c:pt idx="755">
                        <c:v>0.21441040039062509</c:v>
                      </c:pt>
                      <c:pt idx="756">
                        <c:v>1.1090087890625266E-2</c:v>
                      </c:pt>
                      <c:pt idx="757">
                        <c:v>0.120819091796875</c:v>
                      </c:pt>
                      <c:pt idx="758">
                        <c:v>0.14531250000000018</c:v>
                      </c:pt>
                      <c:pt idx="759">
                        <c:v>0.27940673828125018</c:v>
                      </c:pt>
                      <c:pt idx="760">
                        <c:v>0.29445800781249964</c:v>
                      </c:pt>
                      <c:pt idx="761">
                        <c:v>0.19718017578124991</c:v>
                      </c:pt>
                      <c:pt idx="762">
                        <c:v>0.12846679687499973</c:v>
                      </c:pt>
                      <c:pt idx="763">
                        <c:v>0.14528198242187473</c:v>
                      </c:pt>
                      <c:pt idx="764">
                        <c:v>#N/A</c:v>
                      </c:pt>
                      <c:pt idx="765">
                        <c:v>0.32285156249999991</c:v>
                      </c:pt>
                      <c:pt idx="766">
                        <c:v>0.575531005859375</c:v>
                      </c:pt>
                      <c:pt idx="767">
                        <c:v>0.43303833007812509</c:v>
                      </c:pt>
                      <c:pt idx="768">
                        <c:v>0.13621826171875018</c:v>
                      </c:pt>
                      <c:pt idx="769">
                        <c:v>0.24072265625</c:v>
                      </c:pt>
                      <c:pt idx="770">
                        <c:v>0.48027954101562509</c:v>
                      </c:pt>
                      <c:pt idx="771">
                        <c:v>0.38743896484374973</c:v>
                      </c:pt>
                      <c:pt idx="772">
                        <c:v>0.26791992187500036</c:v>
                      </c:pt>
                      <c:pt idx="773">
                        <c:v>#N/A</c:v>
                      </c:pt>
                      <c:pt idx="774">
                        <c:v>0.45939331054687527</c:v>
                      </c:pt>
                      <c:pt idx="775">
                        <c:v>0.513092041015625</c:v>
                      </c:pt>
                      <c:pt idx="776">
                        <c:v>0.36812744140625009</c:v>
                      </c:pt>
                      <c:pt idx="777">
                        <c:v>0.14476928710937509</c:v>
                      </c:pt>
                      <c:pt idx="778">
                        <c:v>0.38515014648437473</c:v>
                      </c:pt>
                      <c:pt idx="779">
                        <c:v>0.30116577148437518</c:v>
                      </c:pt>
                      <c:pt idx="780">
                        <c:v>0.61279296875</c:v>
                      </c:pt>
                      <c:pt idx="781">
                        <c:v>0.66209106445312482</c:v>
                      </c:pt>
                      <c:pt idx="782">
                        <c:v>0.6146240234375</c:v>
                      </c:pt>
                      <c:pt idx="783">
                        <c:v>0.36541137695312509</c:v>
                      </c:pt>
                      <c:pt idx="784">
                        <c:v>0.30986938476562464</c:v>
                      </c:pt>
                      <c:pt idx="785">
                        <c:v>0.11903686523437473</c:v>
                      </c:pt>
                      <c:pt idx="786">
                        <c:v>0.12375488281249991</c:v>
                      </c:pt>
                      <c:pt idx="787">
                        <c:v>0.41544799804687527</c:v>
                      </c:pt>
                      <c:pt idx="788">
                        <c:v>0.45441894531250027</c:v>
                      </c:pt>
                      <c:pt idx="789">
                        <c:v>0.25787963867187536</c:v>
                      </c:pt>
                      <c:pt idx="790">
                        <c:v>0.20082397460937473</c:v>
                      </c:pt>
                      <c:pt idx="791">
                        <c:v>0.47786254882812518</c:v>
                      </c:pt>
                      <c:pt idx="792">
                        <c:v>0.382965087890625</c:v>
                      </c:pt>
                      <c:pt idx="793">
                        <c:v>0.39821166992187473</c:v>
                      </c:pt>
                      <c:pt idx="794">
                        <c:v>0.18561401367187491</c:v>
                      </c:pt>
                      <c:pt idx="795">
                        <c:v>0.50917968750000009</c:v>
                      </c:pt>
                      <c:pt idx="796">
                        <c:v>0.63556518554687491</c:v>
                      </c:pt>
                      <c:pt idx="797">
                        <c:v>#N/A</c:v>
                      </c:pt>
                      <c:pt idx="798">
                        <c:v>5.8593749999991118E-4</c:v>
                      </c:pt>
                      <c:pt idx="799">
                        <c:v>0.11920166015625</c:v>
                      </c:pt>
                      <c:pt idx="800">
                        <c:v>0.32020263671874982</c:v>
                      </c:pt>
                      <c:pt idx="801">
                        <c:v>0.21210327148437491</c:v>
                      </c:pt>
                      <c:pt idx="802">
                        <c:v>0.11030273437500027</c:v>
                      </c:pt>
                      <c:pt idx="803">
                        <c:v>9.9761962890625E-2</c:v>
                      </c:pt>
                      <c:pt idx="804">
                        <c:v>0.12518920898437491</c:v>
                      </c:pt>
                      <c:pt idx="805">
                        <c:v>0.61063842773437482</c:v>
                      </c:pt>
                      <c:pt idx="806">
                        <c:v>0.856781005859375</c:v>
                      </c:pt>
                      <c:pt idx="807">
                        <c:v>0.61032714843750036</c:v>
                      </c:pt>
                      <c:pt idx="808">
                        <c:v>0.60178222656249991</c:v>
                      </c:pt>
                      <c:pt idx="809">
                        <c:v>0.76447143554687491</c:v>
                      </c:pt>
                      <c:pt idx="810">
                        <c:v>0.63140258789062464</c:v>
                      </c:pt>
                      <c:pt idx="811">
                        <c:v>0.63792724609374973</c:v>
                      </c:pt>
                      <c:pt idx="812">
                        <c:v>0.56891479492187491</c:v>
                      </c:pt>
                      <c:pt idx="813">
                        <c:v>0.53464355468749991</c:v>
                      </c:pt>
                      <c:pt idx="814">
                        <c:v>0.69421997070312491</c:v>
                      </c:pt>
                      <c:pt idx="815">
                        <c:v>0.44089355468749991</c:v>
                      </c:pt>
                      <c:pt idx="816">
                        <c:v>0.23835449218749982</c:v>
                      </c:pt>
                      <c:pt idx="817">
                        <c:v>0.43720703124999982</c:v>
                      </c:pt>
                      <c:pt idx="818">
                        <c:v>0.378509521484375</c:v>
                      </c:pt>
                      <c:pt idx="819">
                        <c:v>0.34860839843750036</c:v>
                      </c:pt>
                      <c:pt idx="820">
                        <c:v>0.32906494140624964</c:v>
                      </c:pt>
                      <c:pt idx="821">
                        <c:v>0.61920166015625</c:v>
                      </c:pt>
                      <c:pt idx="822">
                        <c:v>0.78729248046875</c:v>
                      </c:pt>
                      <c:pt idx="823">
                        <c:v>0.885406494140625</c:v>
                      </c:pt>
                      <c:pt idx="824">
                        <c:v>1.2112548828124998</c:v>
                      </c:pt>
                      <c:pt idx="825">
                        <c:v>0.95842895507812464</c:v>
                      </c:pt>
                      <c:pt idx="826">
                        <c:v>0.73879394531249964</c:v>
                      </c:pt>
                      <c:pt idx="827">
                        <c:v>0.54519042968749964</c:v>
                      </c:pt>
                      <c:pt idx="828">
                        <c:v>0.50658569335937509</c:v>
                      </c:pt>
                      <c:pt idx="829">
                        <c:v>0.4564208984375</c:v>
                      </c:pt>
                      <c:pt idx="830">
                        <c:v>0.39403076171875018</c:v>
                      </c:pt>
                      <c:pt idx="831">
                        <c:v>0.36939086914062491</c:v>
                      </c:pt>
                      <c:pt idx="832">
                        <c:v>0.38967285156250009</c:v>
                      </c:pt>
                      <c:pt idx="833">
                        <c:v>0.54500122070312473</c:v>
                      </c:pt>
                      <c:pt idx="834">
                        <c:v>0.58783569335937491</c:v>
                      </c:pt>
                      <c:pt idx="835">
                        <c:v>0.68565063476562527</c:v>
                      </c:pt>
                      <c:pt idx="836">
                        <c:v>0.694976806640625</c:v>
                      </c:pt>
                      <c:pt idx="837">
                        <c:v>0.55798950195312491</c:v>
                      </c:pt>
                      <c:pt idx="838">
                        <c:v>0.48074951171874991</c:v>
                      </c:pt>
                      <c:pt idx="839">
                        <c:v>0.17546386718750018</c:v>
                      </c:pt>
                      <c:pt idx="840">
                        <c:v>0.23131103515624973</c:v>
                      </c:pt>
                      <c:pt idx="841">
                        <c:v>9.3164062499999645E-2</c:v>
                      </c:pt>
                      <c:pt idx="842">
                        <c:v>1.0693359375000266E-2</c:v>
                      </c:pt>
                      <c:pt idx="843">
                        <c:v>0.14485473632812518</c:v>
                      </c:pt>
                      <c:pt idx="844">
                        <c:v>0.15153808593749973</c:v>
                      </c:pt>
                      <c:pt idx="845">
                        <c:v>5.79833984375E-2</c:v>
                      </c:pt>
                      <c:pt idx="846">
                        <c:v>0.26396484374999973</c:v>
                      </c:pt>
                      <c:pt idx="847">
                        <c:v>#N/A</c:v>
                      </c:pt>
                      <c:pt idx="848">
                        <c:v>0.181610107421875</c:v>
                      </c:pt>
                      <c:pt idx="849">
                        <c:v>3.6590576171875E-2</c:v>
                      </c:pt>
                      <c:pt idx="850">
                        <c:v>0.25975341796875018</c:v>
                      </c:pt>
                      <c:pt idx="851">
                        <c:v>0.44315795898437482</c:v>
                      </c:pt>
                      <c:pt idx="852">
                        <c:v>9.5721435546875178E-2</c:v>
                      </c:pt>
                      <c:pt idx="853">
                        <c:v>0.17315063476562509</c:v>
                      </c:pt>
                      <c:pt idx="854">
                        <c:v>0.29865722656250027</c:v>
                      </c:pt>
                      <c:pt idx="855">
                        <c:v>0.23426513671874982</c:v>
                      </c:pt>
                      <c:pt idx="856">
                        <c:v>0.35280761718750009</c:v>
                      </c:pt>
                      <c:pt idx="857">
                        <c:v>0.51099243164062491</c:v>
                      </c:pt>
                      <c:pt idx="858">
                        <c:v>0.68186645507812482</c:v>
                      </c:pt>
                      <c:pt idx="859">
                        <c:v>0.79591064453125027</c:v>
                      </c:pt>
                      <c:pt idx="860">
                        <c:v>8.0224609375000089E-2</c:v>
                      </c:pt>
                      <c:pt idx="861">
                        <c:v>#N/A</c:v>
                      </c:pt>
                      <c:pt idx="862">
                        <c:v>9.1076660156249822E-2</c:v>
                      </c:pt>
                      <c:pt idx="863">
                        <c:v>9.515380859375E-2</c:v>
                      </c:pt>
                      <c:pt idx="864">
                        <c:v>0.13847045898437527</c:v>
                      </c:pt>
                      <c:pt idx="865">
                        <c:v>0.33948364257812491</c:v>
                      </c:pt>
                      <c:pt idx="866">
                        <c:v>4.5458984375000178E-2</c:v>
                      </c:pt>
                      <c:pt idx="867">
                        <c:v>3.8775634765624734E-2</c:v>
                      </c:pt>
                      <c:pt idx="868">
                        <c:v>0.23356323242187527</c:v>
                      </c:pt>
                      <c:pt idx="869">
                        <c:v>9.2858886718749645E-2</c:v>
                      </c:pt>
                      <c:pt idx="870">
                        <c:v>#N/A</c:v>
                      </c:pt>
                      <c:pt idx="871">
                        <c:v>0.10371093749999982</c:v>
                      </c:pt>
                      <c:pt idx="872">
                        <c:v>0.20765991210937518</c:v>
                      </c:pt>
                      <c:pt idx="873">
                        <c:v>0.10181274414062491</c:v>
                      </c:pt>
                      <c:pt idx="874">
                        <c:v>0.34642333984375018</c:v>
                      </c:pt>
                      <c:pt idx="875">
                        <c:v>0.41547241210937491</c:v>
                      </c:pt>
                      <c:pt idx="876">
                        <c:v>0.45661010742187491</c:v>
                      </c:pt>
                      <c:pt idx="877">
                        <c:v>0.61452026367187473</c:v>
                      </c:pt>
                      <c:pt idx="878">
                        <c:v>0.59515380859375</c:v>
                      </c:pt>
                      <c:pt idx="879">
                        <c:v>0.38914184570312482</c:v>
                      </c:pt>
                      <c:pt idx="880">
                        <c:v>0.49370117187499973</c:v>
                      </c:pt>
                      <c:pt idx="881">
                        <c:v>0.41953735351562527</c:v>
                      </c:pt>
                      <c:pt idx="882">
                        <c:v>0.48234252929687482</c:v>
                      </c:pt>
                      <c:pt idx="883">
                        <c:v>0.58666381835937509</c:v>
                      </c:pt>
                      <c:pt idx="884">
                        <c:v>0.66640014648437518</c:v>
                      </c:pt>
                      <c:pt idx="885">
                        <c:v>0.46293334960937482</c:v>
                      </c:pt>
                      <c:pt idx="886">
                        <c:v>0.55804443359375</c:v>
                      </c:pt>
                      <c:pt idx="887">
                        <c:v>0.77036743164062527</c:v>
                      </c:pt>
                      <c:pt idx="888">
                        <c:v>0.50828857421874973</c:v>
                      </c:pt>
                      <c:pt idx="889">
                        <c:v>0.51287231445312509</c:v>
                      </c:pt>
                      <c:pt idx="890">
                        <c:v>0.419281005859375</c:v>
                      </c:pt>
                      <c:pt idx="891">
                        <c:v>0.24010009765625018</c:v>
                      </c:pt>
                      <c:pt idx="892">
                        <c:v>0.11870727539062509</c:v>
                      </c:pt>
                      <c:pt idx="893">
                        <c:v>0.11687011718749973</c:v>
                      </c:pt>
                      <c:pt idx="894">
                        <c:v>9.5404052734374911E-2</c:v>
                      </c:pt>
                      <c:pt idx="895">
                        <c:v>5.8148193359374822E-2</c:v>
                      </c:pt>
                      <c:pt idx="896">
                        <c:v>0.40485839843749982</c:v>
                      </c:pt>
                      <c:pt idx="897">
                        <c:v>0.22098388671875036</c:v>
                      </c:pt>
                      <c:pt idx="898">
                        <c:v>1.9708251953124645E-2</c:v>
                      </c:pt>
                      <c:pt idx="899">
                        <c:v>0.343963623046875</c:v>
                      </c:pt>
                      <c:pt idx="900">
                        <c:v>0.43281860351562473</c:v>
                      </c:pt>
                      <c:pt idx="901">
                        <c:v>0.23812255859375009</c:v>
                      </c:pt>
                      <c:pt idx="902">
                        <c:v>9.9377441406250266E-2</c:v>
                      </c:pt>
                      <c:pt idx="903">
                        <c:v>0.16911010742187482</c:v>
                      </c:pt>
                      <c:pt idx="904">
                        <c:v>0.1943359375</c:v>
                      </c:pt>
                      <c:pt idx="905">
                        <c:v>0.29423217773437527</c:v>
                      </c:pt>
                      <c:pt idx="906">
                        <c:v>0.59006958007812527</c:v>
                      </c:pt>
                      <c:pt idx="907">
                        <c:v>0.60261230468750027</c:v>
                      </c:pt>
                      <c:pt idx="908">
                        <c:v>0.471466064453125</c:v>
                      </c:pt>
                      <c:pt idx="909">
                        <c:v>0.585968017578125</c:v>
                      </c:pt>
                      <c:pt idx="910">
                        <c:v>0.56885986328124982</c:v>
                      </c:pt>
                      <c:pt idx="911">
                        <c:v>0.49338989257812482</c:v>
                      </c:pt>
                      <c:pt idx="912">
                        <c:v>0.62897338867187536</c:v>
                      </c:pt>
                      <c:pt idx="913">
                        <c:v>0.82794189453125</c:v>
                      </c:pt>
                      <c:pt idx="914">
                        <c:v>0.85790405273437509</c:v>
                      </c:pt>
                      <c:pt idx="915">
                        <c:v>1.0401428222656248</c:v>
                      </c:pt>
                      <c:pt idx="916">
                        <c:v>0.90563354492187509</c:v>
                      </c:pt>
                      <c:pt idx="917">
                        <c:v>0.527435302734375</c:v>
                      </c:pt>
                      <c:pt idx="918">
                        <c:v>0.59003295898437491</c:v>
                      </c:pt>
                      <c:pt idx="919">
                        <c:v>0.70505371093749991</c:v>
                      </c:pt>
                      <c:pt idx="920">
                        <c:v>0.64027099609374982</c:v>
                      </c:pt>
                      <c:pt idx="921">
                        <c:v>0.631439208984375</c:v>
                      </c:pt>
                      <c:pt idx="922">
                        <c:v>0.63313598632812518</c:v>
                      </c:pt>
                      <c:pt idx="923">
                        <c:v>0.53995971679687482</c:v>
                      </c:pt>
                      <c:pt idx="924">
                        <c:v>0.57239990234374982</c:v>
                      </c:pt>
                      <c:pt idx="925">
                        <c:v>0.53827514648437491</c:v>
                      </c:pt>
                      <c:pt idx="926">
                        <c:v>0.63372802734375</c:v>
                      </c:pt>
                      <c:pt idx="927">
                        <c:v>0.53364868164062518</c:v>
                      </c:pt>
                      <c:pt idx="928">
                        <c:v>0.62251586914062518</c:v>
                      </c:pt>
                      <c:pt idx="929">
                        <c:v>0.512237548828125</c:v>
                      </c:pt>
                      <c:pt idx="930">
                        <c:v>0.56572265625000018</c:v>
                      </c:pt>
                      <c:pt idx="931">
                        <c:v>0.39980468750000009</c:v>
                      </c:pt>
                      <c:pt idx="932">
                        <c:v>0.22926025390625027</c:v>
                      </c:pt>
                      <c:pt idx="933">
                        <c:v>0.24631958007812482</c:v>
                      </c:pt>
                      <c:pt idx="934">
                        <c:v>0.17485351562499973</c:v>
                      </c:pt>
                      <c:pt idx="935">
                        <c:v>5.0030517578125266E-2</c:v>
                      </c:pt>
                      <c:pt idx="936">
                        <c:v>0.45810546874999991</c:v>
                      </c:pt>
                      <c:pt idx="937">
                        <c:v>0.15996704101562464</c:v>
                      </c:pt>
                      <c:pt idx="938">
                        <c:v>#N/A</c:v>
                      </c:pt>
                      <c:pt idx="939">
                        <c:v>#N/A</c:v>
                      </c:pt>
                      <c:pt idx="940">
                        <c:v>1.4794921874999645E-2</c:v>
                      </c:pt>
                      <c:pt idx="941">
                        <c:v>#N/A</c:v>
                      </c:pt>
                      <c:pt idx="942">
                        <c:v>0.274993896484375</c:v>
                      </c:pt>
                      <c:pt idx="943">
                        <c:v>0.19902343749999973</c:v>
                      </c:pt>
                      <c:pt idx="944">
                        <c:v>2.2052001953124734E-2</c:v>
                      </c:pt>
                      <c:pt idx="945">
                        <c:v>#N/A</c:v>
                      </c:pt>
                      <c:pt idx="946">
                        <c:v>#N/A</c:v>
                      </c:pt>
                      <c:pt idx="947">
                        <c:v>#N/A</c:v>
                      </c:pt>
                      <c:pt idx="948">
                        <c:v>#N/A</c:v>
                      </c:pt>
                      <c:pt idx="949">
                        <c:v>1.2988281250000178E-2</c:v>
                      </c:pt>
                      <c:pt idx="950">
                        <c:v>#N/A</c:v>
                      </c:pt>
                      <c:pt idx="951">
                        <c:v>8.8537597656249911E-2</c:v>
                      </c:pt>
                      <c:pt idx="952">
                        <c:v>1.3470458984374822E-2</c:v>
                      </c:pt>
                      <c:pt idx="953">
                        <c:v>#N/A</c:v>
                      </c:pt>
                      <c:pt idx="954">
                        <c:v>#N/A</c:v>
                      </c:pt>
                      <c:pt idx="955">
                        <c:v>4.9725341796875266E-2</c:v>
                      </c:pt>
                      <c:pt idx="956">
                        <c:v>#N/A</c:v>
                      </c:pt>
                      <c:pt idx="957">
                        <c:v>7.9992675781249911E-2</c:v>
                      </c:pt>
                      <c:pt idx="958">
                        <c:v>#N/A</c:v>
                      </c:pt>
                      <c:pt idx="959">
                        <c:v>0.18358154296874973</c:v>
                      </c:pt>
                      <c:pt idx="960">
                        <c:v>0.19456176757812527</c:v>
                      </c:pt>
                      <c:pt idx="961">
                        <c:v>0.32001342773437491</c:v>
                      </c:pt>
                      <c:pt idx="962">
                        <c:v>0.58986816406250009</c:v>
                      </c:pt>
                      <c:pt idx="963">
                        <c:v>0.5596923828125</c:v>
                      </c:pt>
                      <c:pt idx="964">
                        <c:v>0.60445556640625009</c:v>
                      </c:pt>
                      <c:pt idx="965">
                        <c:v>0.24668579101562527</c:v>
                      </c:pt>
                      <c:pt idx="966">
                        <c:v>#N/A</c:v>
                      </c:pt>
                      <c:pt idx="967">
                        <c:v>0.50794677734375027</c:v>
                      </c:pt>
                      <c:pt idx="968">
                        <c:v>0.32466430664062473</c:v>
                      </c:pt>
                      <c:pt idx="969">
                        <c:v>9.7430419921875178E-2</c:v>
                      </c:pt>
                      <c:pt idx="970">
                        <c:v>0.22041625976562518</c:v>
                      </c:pt>
                      <c:pt idx="971">
                        <c:v>0.23598022460937518</c:v>
                      </c:pt>
                      <c:pt idx="972">
                        <c:v>7.2991943359375089E-2</c:v>
                      </c:pt>
                      <c:pt idx="973">
                        <c:v>#N/A</c:v>
                      </c:pt>
                      <c:pt idx="974">
                        <c:v>#N/A</c:v>
                      </c:pt>
                      <c:pt idx="975">
                        <c:v>4.6020507812500888E-3</c:v>
                      </c:pt>
                      <c:pt idx="976">
                        <c:v>0.10863037109375018</c:v>
                      </c:pt>
                      <c:pt idx="977">
                        <c:v>#N/A</c:v>
                      </c:pt>
                      <c:pt idx="978">
                        <c:v>#N/A</c:v>
                      </c:pt>
                      <c:pt idx="979">
                        <c:v>#N/A</c:v>
                      </c:pt>
                      <c:pt idx="980">
                        <c:v>0.20101318359374964</c:v>
                      </c:pt>
                      <c:pt idx="981">
                        <c:v>5.0000000000000266E-2</c:v>
                      </c:pt>
                      <c:pt idx="982">
                        <c:v>2.1563720703125178E-2</c:v>
                      </c:pt>
                      <c:pt idx="983">
                        <c:v>0.11207275390624982</c:v>
                      </c:pt>
                      <c:pt idx="984">
                        <c:v>0.13847045898437527</c:v>
                      </c:pt>
                      <c:pt idx="985">
                        <c:v>8.9117431640624911E-2</c:v>
                      </c:pt>
                      <c:pt idx="986">
                        <c:v>2.1386718749999645E-2</c:v>
                      </c:pt>
                      <c:pt idx="987">
                        <c:v>8.0010986328125089E-2</c:v>
                      </c:pt>
                      <c:pt idx="988">
                        <c:v>8.5998535156250888E-3</c:v>
                      </c:pt>
                      <c:pt idx="989">
                        <c:v>7.1520996093750178E-2</c:v>
                      </c:pt>
                      <c:pt idx="990">
                        <c:v>0.17968139648437487</c:v>
                      </c:pt>
                      <c:pt idx="991">
                        <c:v>0.37993164062500018</c:v>
                      </c:pt>
                      <c:pt idx="992">
                        <c:v>0.332794189453125</c:v>
                      </c:pt>
                      <c:pt idx="993">
                        <c:v>0.33471679687499978</c:v>
                      </c:pt>
                      <c:pt idx="994">
                        <c:v>0.35453491210937504</c:v>
                      </c:pt>
                      <c:pt idx="995">
                        <c:v>0.22666015625000013</c:v>
                      </c:pt>
                      <c:pt idx="996">
                        <c:v>0.17288208007812478</c:v>
                      </c:pt>
                      <c:pt idx="997">
                        <c:v>0.3863525390625</c:v>
                      </c:pt>
                      <c:pt idx="998">
                        <c:v>0.41017456054687496</c:v>
                      </c:pt>
                      <c:pt idx="999">
                        <c:v>0.36346435546874978</c:v>
                      </c:pt>
                      <c:pt idx="1000">
                        <c:v>0.37894287109374991</c:v>
                      </c:pt>
                      <c:pt idx="1001">
                        <c:v>0.39946289062500018</c:v>
                      </c:pt>
                      <c:pt idx="1002">
                        <c:v>0.20745239257812487</c:v>
                      </c:pt>
                      <c:pt idx="1003">
                        <c:v>0.27416381835937509</c:v>
                      </c:pt>
                      <c:pt idx="1004">
                        <c:v>0.34996337890625018</c:v>
                      </c:pt>
                      <c:pt idx="1005">
                        <c:v>0.41280517578125009</c:v>
                      </c:pt>
                      <c:pt idx="1006">
                        <c:v>0.40798950195312478</c:v>
                      </c:pt>
                      <c:pt idx="1007">
                        <c:v>0.31941528320312518</c:v>
                      </c:pt>
                      <c:pt idx="1008">
                        <c:v>0.34761352539062518</c:v>
                      </c:pt>
                      <c:pt idx="1009">
                        <c:v>0.35565185546875022</c:v>
                      </c:pt>
                      <c:pt idx="1010">
                        <c:v>0.40380249023437509</c:v>
                      </c:pt>
                      <c:pt idx="1011">
                        <c:v>0.33489379882812487</c:v>
                      </c:pt>
                      <c:pt idx="1012">
                        <c:v>0.37732543945312513</c:v>
                      </c:pt>
                      <c:pt idx="1013">
                        <c:v>0.37123413085937518</c:v>
                      </c:pt>
                      <c:pt idx="1014">
                        <c:v>0.34785156250000004</c:v>
                      </c:pt>
                      <c:pt idx="1015">
                        <c:v>0.31767578125000018</c:v>
                      </c:pt>
                      <c:pt idx="1016">
                        <c:v>0.26594238281250004</c:v>
                      </c:pt>
                      <c:pt idx="1017">
                        <c:v>0.13382568359375013</c:v>
                      </c:pt>
                      <c:pt idx="1018">
                        <c:v>5.1782226562499867E-2</c:v>
                      </c:pt>
                      <c:pt idx="1019">
                        <c:v>#N/A</c:v>
                      </c:pt>
                      <c:pt idx="1020">
                        <c:v>0.10805664062499987</c:v>
                      </c:pt>
                      <c:pt idx="1021">
                        <c:v>3.8751220703125089E-2</c:v>
                      </c:pt>
                      <c:pt idx="1022">
                        <c:v>#N/A</c:v>
                      </c:pt>
                      <c:pt idx="1023">
                        <c:v>#N/A</c:v>
                      </c:pt>
                      <c:pt idx="1024">
                        <c:v>#N/A</c:v>
                      </c:pt>
                      <c:pt idx="1025">
                        <c:v>#N/A</c:v>
                      </c:pt>
                      <c:pt idx="1026">
                        <c:v>#N/A</c:v>
                      </c:pt>
                      <c:pt idx="1027">
                        <c:v>5.3985595703125E-2</c:v>
                      </c:pt>
                      <c:pt idx="1028">
                        <c:v>8.2000732421875E-2</c:v>
                      </c:pt>
                      <c:pt idx="1029">
                        <c:v>4.1406250000000089E-2</c:v>
                      </c:pt>
                      <c:pt idx="1030">
                        <c:v>6.7352294921875E-2</c:v>
                      </c:pt>
                      <c:pt idx="1031">
                        <c:v>4.0649414062499112E-3</c:v>
                      </c:pt>
                      <c:pt idx="1032">
                        <c:v>3.6456298828124956E-2</c:v>
                      </c:pt>
                      <c:pt idx="1033">
                        <c:v>6.475830078125E-2</c:v>
                      </c:pt>
                      <c:pt idx="1034">
                        <c:v>0.15349731445312498</c:v>
                      </c:pt>
                      <c:pt idx="1035">
                        <c:v>8.2086181640625089E-2</c:v>
                      </c:pt>
                      <c:pt idx="1036">
                        <c:v>0.16217041015625</c:v>
                      </c:pt>
                      <c:pt idx="1037">
                        <c:v>9.6722412109374822E-2</c:v>
                      </c:pt>
                      <c:pt idx="1038">
                        <c:v>0.347198486328125</c:v>
                      </c:pt>
                      <c:pt idx="1039">
                        <c:v>0.29166259765624991</c:v>
                      </c:pt>
                      <c:pt idx="1040">
                        <c:v>0.60042114257812518</c:v>
                      </c:pt>
                      <c:pt idx="1041">
                        <c:v>0.72013549804687527</c:v>
                      </c:pt>
                      <c:pt idx="1042">
                        <c:v>0.352020263671875</c:v>
                      </c:pt>
                      <c:pt idx="1043">
                        <c:v>0.35005493164062496</c:v>
                      </c:pt>
                      <c:pt idx="1044">
                        <c:v>0.29371337890624982</c:v>
                      </c:pt>
                      <c:pt idx="1045">
                        <c:v>0.25465087890625004</c:v>
                      </c:pt>
                      <c:pt idx="1046">
                        <c:v>0.24381713867187527</c:v>
                      </c:pt>
                      <c:pt idx="1047">
                        <c:v>0.19458618164062491</c:v>
                      </c:pt>
                      <c:pt idx="1048">
                        <c:v>0.30487670898437491</c:v>
                      </c:pt>
                      <c:pt idx="1049">
                        <c:v>0.36918945312499996</c:v>
                      </c:pt>
                      <c:pt idx="1050">
                        <c:v>0.27445068359375013</c:v>
                      </c:pt>
                      <c:pt idx="1051">
                        <c:v>0.15504150390625004</c:v>
                      </c:pt>
                      <c:pt idx="1052">
                        <c:v>7.3260498046874956E-2</c:v>
                      </c:pt>
                      <c:pt idx="1053">
                        <c:v>5.6146240234375089E-2</c:v>
                      </c:pt>
                      <c:pt idx="1054">
                        <c:v>5.2087402343749867E-2</c:v>
                      </c:pt>
                      <c:pt idx="1055">
                        <c:v>8.7341308593749112E-3</c:v>
                      </c:pt>
                      <c:pt idx="1056">
                        <c:v>5.5804443359374956E-2</c:v>
                      </c:pt>
                      <c:pt idx="1057">
                        <c:v>7.3522949218749911E-2</c:v>
                      </c:pt>
                      <c:pt idx="1058">
                        <c:v>8.8287353515625E-2</c:v>
                      </c:pt>
                      <c:pt idx="1059">
                        <c:v>1.2896728515625178E-2</c:v>
                      </c:pt>
                      <c:pt idx="1060">
                        <c:v>#N/A</c:v>
                      </c:pt>
                      <c:pt idx="1061">
                        <c:v>#N/A</c:v>
                      </c:pt>
                      <c:pt idx="1062">
                        <c:v>0.24871215820312509</c:v>
                      </c:pt>
                      <c:pt idx="1063">
                        <c:v>9.9884033203125E-2</c:v>
                      </c:pt>
                      <c:pt idx="1064">
                        <c:v>0.11887817382812504</c:v>
                      </c:pt>
                      <c:pt idx="1065">
                        <c:v>7.0977783203125089E-2</c:v>
                      </c:pt>
                      <c:pt idx="1066">
                        <c:v>6.6967773437500044E-2</c:v>
                      </c:pt>
                      <c:pt idx="1067">
                        <c:v>0.20774536132812504</c:v>
                      </c:pt>
                      <c:pt idx="1068">
                        <c:v>0.27984008789062509</c:v>
                      </c:pt>
                      <c:pt idx="1069">
                        <c:v>0.15360717773437504</c:v>
                      </c:pt>
                      <c:pt idx="1070">
                        <c:v>#N/A</c:v>
                      </c:pt>
                      <c:pt idx="1071">
                        <c:v>6.0589599609375044E-2</c:v>
                      </c:pt>
                      <c:pt idx="1072">
                        <c:v>0.23942260742187504</c:v>
                      </c:pt>
                      <c:pt idx="1073">
                        <c:v>0.35410156249999991</c:v>
                      </c:pt>
                      <c:pt idx="1074">
                        <c:v>0.48359374999999982</c:v>
                      </c:pt>
                      <c:pt idx="1075">
                        <c:v>0.38010864257812482</c:v>
                      </c:pt>
                      <c:pt idx="1076">
                        <c:v>0.134002685546875</c:v>
                      </c:pt>
                      <c:pt idx="1077">
                        <c:v>#N/A</c:v>
                      </c:pt>
                      <c:pt idx="1078">
                        <c:v>2.1527099609375044E-2</c:v>
                      </c:pt>
                      <c:pt idx="1079">
                        <c:v>#N/A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4582-427C-8414-DAD599CF3945}"/>
                  </c:ext>
                </c:extLst>
              </c15:ser>
            </c15:filteredAreaSeries>
            <c15:filteredArea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[1]Sheet1!$G$1</c15:sqref>
                        </c15:formulaRef>
                      </c:ext>
                    </c:extLst>
                    <c:strCache>
                      <c:ptCount val="1"/>
                      <c:pt idx="0">
                        <c:v>亏损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[1]Sheet1!$A$2:$A$1081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0</c:v>
                      </c:pt>
                      <c:pt idx="89">
                        <c:v>30</c:v>
                      </c:pt>
                      <c:pt idx="179">
                        <c:v>60</c:v>
                      </c:pt>
                      <c:pt idx="269">
                        <c:v>90</c:v>
                      </c:pt>
                      <c:pt idx="359">
                        <c:v>120</c:v>
                      </c:pt>
                      <c:pt idx="449">
                        <c:v>150</c:v>
                      </c:pt>
                      <c:pt idx="539">
                        <c:v>180</c:v>
                      </c:pt>
                      <c:pt idx="629">
                        <c:v>210</c:v>
                      </c:pt>
                      <c:pt idx="719">
                        <c:v>240</c:v>
                      </c:pt>
                      <c:pt idx="809">
                        <c:v>270</c:v>
                      </c:pt>
                      <c:pt idx="899">
                        <c:v>300</c:v>
                      </c:pt>
                      <c:pt idx="989">
                        <c:v>330</c:v>
                      </c:pt>
                      <c:pt idx="1079">
                        <c:v>360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[1]Sheet1!$G$2:$G$1081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0.15845947265625002</c:v>
                      </c:pt>
                      <c:pt idx="1">
                        <c:v>#N/A</c:v>
                      </c:pt>
                      <c:pt idx="2">
                        <c:v>#N/A</c:v>
                      </c:pt>
                      <c:pt idx="3">
                        <c:v>#N/A</c:v>
                      </c:pt>
                      <c:pt idx="4">
                        <c:v>#N/A</c:v>
                      </c:pt>
                      <c:pt idx="5">
                        <c:v>#N/A</c:v>
                      </c:pt>
                      <c:pt idx="6">
                        <c:v>#N/A</c:v>
                      </c:pt>
                      <c:pt idx="7">
                        <c:v>#N/A</c:v>
                      </c:pt>
                      <c:pt idx="8">
                        <c:v>#N/A</c:v>
                      </c:pt>
                      <c:pt idx="9">
                        <c:v>#N/A</c:v>
                      </c:pt>
                      <c:pt idx="10">
                        <c:v>#N/A</c:v>
                      </c:pt>
                      <c:pt idx="11">
                        <c:v>#N/A</c:v>
                      </c:pt>
                      <c:pt idx="12">
                        <c:v>#N/A</c:v>
                      </c:pt>
                      <c:pt idx="13">
                        <c:v>#N/A</c:v>
                      </c:pt>
                      <c:pt idx="14">
                        <c:v>#N/A</c:v>
                      </c:pt>
                      <c:pt idx="15">
                        <c:v>#N/A</c:v>
                      </c:pt>
                      <c:pt idx="16">
                        <c:v>#N/A</c:v>
                      </c:pt>
                      <c:pt idx="17">
                        <c:v>#N/A</c:v>
                      </c:pt>
                      <c:pt idx="18">
                        <c:v>#N/A</c:v>
                      </c:pt>
                      <c:pt idx="19">
                        <c:v>#N/A</c:v>
                      </c:pt>
                      <c:pt idx="20">
                        <c:v>#N/A</c:v>
                      </c:pt>
                      <c:pt idx="21">
                        <c:v>#N/A</c:v>
                      </c:pt>
                      <c:pt idx="22">
                        <c:v>#N/A</c:v>
                      </c:pt>
                      <c:pt idx="23">
                        <c:v>#N/A</c:v>
                      </c:pt>
                      <c:pt idx="24">
                        <c:v>#N/A</c:v>
                      </c:pt>
                      <c:pt idx="25">
                        <c:v>#N/A</c:v>
                      </c:pt>
                      <c:pt idx="26">
                        <c:v>#N/A</c:v>
                      </c:pt>
                      <c:pt idx="27">
                        <c:v>#N/A</c:v>
                      </c:pt>
                      <c:pt idx="28">
                        <c:v>#N/A</c:v>
                      </c:pt>
                      <c:pt idx="29">
                        <c:v>#N/A</c:v>
                      </c:pt>
                      <c:pt idx="30">
                        <c:v>#N/A</c:v>
                      </c:pt>
                      <c:pt idx="31">
                        <c:v>#N/A</c:v>
                      </c:pt>
                      <c:pt idx="32">
                        <c:v>#N/A</c:v>
                      </c:pt>
                      <c:pt idx="33">
                        <c:v>#N/A</c:v>
                      </c:pt>
                      <c:pt idx="34">
                        <c:v>#N/A</c:v>
                      </c:pt>
                      <c:pt idx="35">
                        <c:v>#N/A</c:v>
                      </c:pt>
                      <c:pt idx="36">
                        <c:v>#N/A</c:v>
                      </c:pt>
                      <c:pt idx="37">
                        <c:v>#N/A</c:v>
                      </c:pt>
                      <c:pt idx="38">
                        <c:v>#N/A</c:v>
                      </c:pt>
                      <c:pt idx="39">
                        <c:v>#N/A</c:v>
                      </c:pt>
                      <c:pt idx="40">
                        <c:v>#N/A</c:v>
                      </c:pt>
                      <c:pt idx="41">
                        <c:v>#N/A</c:v>
                      </c:pt>
                      <c:pt idx="42">
                        <c:v>#N/A</c:v>
                      </c:pt>
                      <c:pt idx="43">
                        <c:v>#N/A</c:v>
                      </c:pt>
                      <c:pt idx="44">
                        <c:v>#N/A</c:v>
                      </c:pt>
                      <c:pt idx="45">
                        <c:v>#N/A</c:v>
                      </c:pt>
                      <c:pt idx="46">
                        <c:v>#N/A</c:v>
                      </c:pt>
                      <c:pt idx="47">
                        <c:v>#N/A</c:v>
                      </c:pt>
                      <c:pt idx="48">
                        <c:v>#N/A</c:v>
                      </c:pt>
                      <c:pt idx="49">
                        <c:v>#N/A</c:v>
                      </c:pt>
                      <c:pt idx="50">
                        <c:v>#N/A</c:v>
                      </c:pt>
                      <c:pt idx="51">
                        <c:v>#N/A</c:v>
                      </c:pt>
                      <c:pt idx="52">
                        <c:v>#N/A</c:v>
                      </c:pt>
                      <c:pt idx="53">
                        <c:v>#N/A</c:v>
                      </c:pt>
                      <c:pt idx="54">
                        <c:v>#N/A</c:v>
                      </c:pt>
                      <c:pt idx="55">
                        <c:v>#N/A</c:v>
                      </c:pt>
                      <c:pt idx="56">
                        <c:v>#N/A</c:v>
                      </c:pt>
                      <c:pt idx="57">
                        <c:v>#N/A</c:v>
                      </c:pt>
                      <c:pt idx="58">
                        <c:v>#N/A</c:v>
                      </c:pt>
                      <c:pt idx="59">
                        <c:v>#N/A</c:v>
                      </c:pt>
                      <c:pt idx="60">
                        <c:v>#N/A</c:v>
                      </c:pt>
                      <c:pt idx="61">
                        <c:v>#N/A</c:v>
                      </c:pt>
                      <c:pt idx="62">
                        <c:v>#N/A</c:v>
                      </c:pt>
                      <c:pt idx="63">
                        <c:v>#N/A</c:v>
                      </c:pt>
                      <c:pt idx="64">
                        <c:v>#N/A</c:v>
                      </c:pt>
                      <c:pt idx="65">
                        <c:v>#N/A</c:v>
                      </c:pt>
                      <c:pt idx="66">
                        <c:v>#N/A</c:v>
                      </c:pt>
                      <c:pt idx="67">
                        <c:v>#N/A</c:v>
                      </c:pt>
                      <c:pt idx="68">
                        <c:v>#N/A</c:v>
                      </c:pt>
                      <c:pt idx="69">
                        <c:v>#N/A</c:v>
                      </c:pt>
                      <c:pt idx="70">
                        <c:v>#N/A</c:v>
                      </c:pt>
                      <c:pt idx="71">
                        <c:v>#N/A</c:v>
                      </c:pt>
                      <c:pt idx="72">
                        <c:v>3.0096435546875133E-2</c:v>
                      </c:pt>
                      <c:pt idx="73">
                        <c:v>#N/A</c:v>
                      </c:pt>
                      <c:pt idx="74">
                        <c:v>#N/A</c:v>
                      </c:pt>
                      <c:pt idx="75">
                        <c:v>#N/A</c:v>
                      </c:pt>
                      <c:pt idx="76">
                        <c:v>#N/A</c:v>
                      </c:pt>
                      <c:pt idx="77">
                        <c:v>#N/A</c:v>
                      </c:pt>
                      <c:pt idx="78">
                        <c:v>#N/A</c:v>
                      </c:pt>
                      <c:pt idx="79">
                        <c:v>#N/A</c:v>
                      </c:pt>
                      <c:pt idx="80">
                        <c:v>#N/A</c:v>
                      </c:pt>
                      <c:pt idx="81">
                        <c:v>#N/A</c:v>
                      </c:pt>
                      <c:pt idx="82">
                        <c:v>#N/A</c:v>
                      </c:pt>
                      <c:pt idx="83">
                        <c:v>#N/A</c:v>
                      </c:pt>
                      <c:pt idx="84">
                        <c:v>#N/A</c:v>
                      </c:pt>
                      <c:pt idx="85">
                        <c:v>#N/A</c:v>
                      </c:pt>
                      <c:pt idx="86">
                        <c:v>#N/A</c:v>
                      </c:pt>
                      <c:pt idx="87">
                        <c:v>#N/A</c:v>
                      </c:pt>
                      <c:pt idx="88">
                        <c:v>#N/A</c:v>
                      </c:pt>
                      <c:pt idx="89">
                        <c:v>#N/A</c:v>
                      </c:pt>
                      <c:pt idx="90">
                        <c:v>#N/A</c:v>
                      </c:pt>
                      <c:pt idx="91">
                        <c:v>#N/A</c:v>
                      </c:pt>
                      <c:pt idx="92">
                        <c:v>#N/A</c:v>
                      </c:pt>
                      <c:pt idx="93">
                        <c:v>#N/A</c:v>
                      </c:pt>
                      <c:pt idx="94">
                        <c:v>#N/A</c:v>
                      </c:pt>
                      <c:pt idx="95">
                        <c:v>#N/A</c:v>
                      </c:pt>
                      <c:pt idx="96">
                        <c:v>#N/A</c:v>
                      </c:pt>
                      <c:pt idx="97">
                        <c:v>#N/A</c:v>
                      </c:pt>
                      <c:pt idx="98">
                        <c:v>0.19479980468749991</c:v>
                      </c:pt>
                      <c:pt idx="99">
                        <c:v>8.4790039062499822E-2</c:v>
                      </c:pt>
                      <c:pt idx="100">
                        <c:v>#N/A</c:v>
                      </c:pt>
                      <c:pt idx="101">
                        <c:v>#N/A</c:v>
                      </c:pt>
                      <c:pt idx="102">
                        <c:v>#N/A</c:v>
                      </c:pt>
                      <c:pt idx="103">
                        <c:v>#N/A</c:v>
                      </c:pt>
                      <c:pt idx="104">
                        <c:v>#N/A</c:v>
                      </c:pt>
                      <c:pt idx="105">
                        <c:v>#N/A</c:v>
                      </c:pt>
                      <c:pt idx="106">
                        <c:v>#N/A</c:v>
                      </c:pt>
                      <c:pt idx="107">
                        <c:v>#N/A</c:v>
                      </c:pt>
                      <c:pt idx="108">
                        <c:v>#N/A</c:v>
                      </c:pt>
                      <c:pt idx="109">
                        <c:v>#N/A</c:v>
                      </c:pt>
                      <c:pt idx="110">
                        <c:v>#N/A</c:v>
                      </c:pt>
                      <c:pt idx="111">
                        <c:v>#N/A</c:v>
                      </c:pt>
                      <c:pt idx="112">
                        <c:v>#N/A</c:v>
                      </c:pt>
                      <c:pt idx="113">
                        <c:v>#N/A</c:v>
                      </c:pt>
                      <c:pt idx="114">
                        <c:v>#N/A</c:v>
                      </c:pt>
                      <c:pt idx="115">
                        <c:v>#N/A</c:v>
                      </c:pt>
                      <c:pt idx="116">
                        <c:v>#N/A</c:v>
                      </c:pt>
                      <c:pt idx="117">
                        <c:v>0.134124755859375</c:v>
                      </c:pt>
                      <c:pt idx="118">
                        <c:v>#N/A</c:v>
                      </c:pt>
                      <c:pt idx="119">
                        <c:v>#N/A</c:v>
                      </c:pt>
                      <c:pt idx="120">
                        <c:v>#N/A</c:v>
                      </c:pt>
                      <c:pt idx="121">
                        <c:v>#N/A</c:v>
                      </c:pt>
                      <c:pt idx="122">
                        <c:v>0.13413696289062527</c:v>
                      </c:pt>
                      <c:pt idx="123">
                        <c:v>#N/A</c:v>
                      </c:pt>
                      <c:pt idx="124">
                        <c:v>#N/A</c:v>
                      </c:pt>
                      <c:pt idx="125">
                        <c:v>#N/A</c:v>
                      </c:pt>
                      <c:pt idx="126">
                        <c:v>#N/A</c:v>
                      </c:pt>
                      <c:pt idx="127">
                        <c:v>#N/A</c:v>
                      </c:pt>
                      <c:pt idx="128">
                        <c:v>#N/A</c:v>
                      </c:pt>
                      <c:pt idx="129">
                        <c:v>#N/A</c:v>
                      </c:pt>
                      <c:pt idx="130">
                        <c:v>#N/A</c:v>
                      </c:pt>
                      <c:pt idx="131">
                        <c:v>#N/A</c:v>
                      </c:pt>
                      <c:pt idx="132">
                        <c:v>#N/A</c:v>
                      </c:pt>
                      <c:pt idx="133">
                        <c:v>#N/A</c:v>
                      </c:pt>
                      <c:pt idx="134">
                        <c:v>#N/A</c:v>
                      </c:pt>
                      <c:pt idx="135">
                        <c:v>#N/A</c:v>
                      </c:pt>
                      <c:pt idx="136">
                        <c:v>#N/A</c:v>
                      </c:pt>
                      <c:pt idx="137">
                        <c:v>#N/A</c:v>
                      </c:pt>
                      <c:pt idx="138">
                        <c:v>#N/A</c:v>
                      </c:pt>
                      <c:pt idx="139">
                        <c:v>#N/A</c:v>
                      </c:pt>
                      <c:pt idx="140">
                        <c:v>#N/A</c:v>
                      </c:pt>
                      <c:pt idx="141">
                        <c:v>#N/A</c:v>
                      </c:pt>
                      <c:pt idx="142">
                        <c:v>#N/A</c:v>
                      </c:pt>
                      <c:pt idx="143">
                        <c:v>#N/A</c:v>
                      </c:pt>
                      <c:pt idx="144">
                        <c:v>#N/A</c:v>
                      </c:pt>
                      <c:pt idx="145">
                        <c:v>#N/A</c:v>
                      </c:pt>
                      <c:pt idx="146">
                        <c:v>#N/A</c:v>
                      </c:pt>
                      <c:pt idx="147">
                        <c:v>#N/A</c:v>
                      </c:pt>
                      <c:pt idx="148">
                        <c:v>#N/A</c:v>
                      </c:pt>
                      <c:pt idx="149">
                        <c:v>#N/A</c:v>
                      </c:pt>
                      <c:pt idx="150">
                        <c:v>#N/A</c:v>
                      </c:pt>
                      <c:pt idx="151">
                        <c:v>5.1556396484375266E-2</c:v>
                      </c:pt>
                      <c:pt idx="152">
                        <c:v>1.953125E-3</c:v>
                      </c:pt>
                      <c:pt idx="153">
                        <c:v>#N/A</c:v>
                      </c:pt>
                      <c:pt idx="154">
                        <c:v>#N/A</c:v>
                      </c:pt>
                      <c:pt idx="155">
                        <c:v>#N/A</c:v>
                      </c:pt>
                      <c:pt idx="156">
                        <c:v>#N/A</c:v>
                      </c:pt>
                      <c:pt idx="157">
                        <c:v>#N/A</c:v>
                      </c:pt>
                      <c:pt idx="158">
                        <c:v>#N/A</c:v>
                      </c:pt>
                      <c:pt idx="159">
                        <c:v>#N/A</c:v>
                      </c:pt>
                      <c:pt idx="160">
                        <c:v>#N/A</c:v>
                      </c:pt>
                      <c:pt idx="161">
                        <c:v>#N/A</c:v>
                      </c:pt>
                      <c:pt idx="162">
                        <c:v>9.9877929687500089E-2</c:v>
                      </c:pt>
                      <c:pt idx="163">
                        <c:v>3.9190673828124911E-2</c:v>
                      </c:pt>
                      <c:pt idx="164">
                        <c:v>#N/A</c:v>
                      </c:pt>
                      <c:pt idx="165">
                        <c:v>#N/A</c:v>
                      </c:pt>
                      <c:pt idx="166">
                        <c:v>#N/A</c:v>
                      </c:pt>
                      <c:pt idx="167">
                        <c:v>#N/A</c:v>
                      </c:pt>
                      <c:pt idx="168">
                        <c:v>0.13421630859375</c:v>
                      </c:pt>
                      <c:pt idx="169">
                        <c:v>0.29229125976562509</c:v>
                      </c:pt>
                      <c:pt idx="170">
                        <c:v>0.226959228515625</c:v>
                      </c:pt>
                      <c:pt idx="171">
                        <c:v>0.10594482421875018</c:v>
                      </c:pt>
                      <c:pt idx="172">
                        <c:v>#N/A</c:v>
                      </c:pt>
                      <c:pt idx="173">
                        <c:v>0.15185546875</c:v>
                      </c:pt>
                      <c:pt idx="174">
                        <c:v>#N/A</c:v>
                      </c:pt>
                      <c:pt idx="175">
                        <c:v>#N/A</c:v>
                      </c:pt>
                      <c:pt idx="176">
                        <c:v>#N/A</c:v>
                      </c:pt>
                      <c:pt idx="177">
                        <c:v>#N/A</c:v>
                      </c:pt>
                      <c:pt idx="178">
                        <c:v>#N/A</c:v>
                      </c:pt>
                      <c:pt idx="179">
                        <c:v>#N/A</c:v>
                      </c:pt>
                      <c:pt idx="180">
                        <c:v>#N/A</c:v>
                      </c:pt>
                      <c:pt idx="181">
                        <c:v>#N/A</c:v>
                      </c:pt>
                      <c:pt idx="182">
                        <c:v>#N/A</c:v>
                      </c:pt>
                      <c:pt idx="183">
                        <c:v>#N/A</c:v>
                      </c:pt>
                      <c:pt idx="184">
                        <c:v>#N/A</c:v>
                      </c:pt>
                      <c:pt idx="185">
                        <c:v>9.9395751953125E-2</c:v>
                      </c:pt>
                      <c:pt idx="186">
                        <c:v>0.20529785156249991</c:v>
                      </c:pt>
                      <c:pt idx="187">
                        <c:v>#N/A</c:v>
                      </c:pt>
                      <c:pt idx="188">
                        <c:v>#N/A</c:v>
                      </c:pt>
                      <c:pt idx="189">
                        <c:v>#N/A</c:v>
                      </c:pt>
                      <c:pt idx="190">
                        <c:v>#N/A</c:v>
                      </c:pt>
                      <c:pt idx="191">
                        <c:v>#N/A</c:v>
                      </c:pt>
                      <c:pt idx="192">
                        <c:v>#N/A</c:v>
                      </c:pt>
                      <c:pt idx="193">
                        <c:v>#N/A</c:v>
                      </c:pt>
                      <c:pt idx="194">
                        <c:v>4.5904541015624911E-2</c:v>
                      </c:pt>
                      <c:pt idx="195">
                        <c:v>0.5645751953125</c:v>
                      </c:pt>
                      <c:pt idx="196">
                        <c:v>0.11314697265625018</c:v>
                      </c:pt>
                      <c:pt idx="197">
                        <c:v>0.29985961914062509</c:v>
                      </c:pt>
                      <c:pt idx="198">
                        <c:v>#N/A</c:v>
                      </c:pt>
                      <c:pt idx="199">
                        <c:v>#N/A</c:v>
                      </c:pt>
                      <c:pt idx="200">
                        <c:v>#N/A</c:v>
                      </c:pt>
                      <c:pt idx="201">
                        <c:v>#N/A</c:v>
                      </c:pt>
                      <c:pt idx="202">
                        <c:v>#N/A</c:v>
                      </c:pt>
                      <c:pt idx="203">
                        <c:v>#N/A</c:v>
                      </c:pt>
                      <c:pt idx="204">
                        <c:v>#N/A</c:v>
                      </c:pt>
                      <c:pt idx="205">
                        <c:v>#N/A</c:v>
                      </c:pt>
                      <c:pt idx="206">
                        <c:v>#N/A</c:v>
                      </c:pt>
                      <c:pt idx="207">
                        <c:v>#N/A</c:v>
                      </c:pt>
                      <c:pt idx="208">
                        <c:v>#N/A</c:v>
                      </c:pt>
                      <c:pt idx="209">
                        <c:v>#N/A</c:v>
                      </c:pt>
                      <c:pt idx="210">
                        <c:v>#N/A</c:v>
                      </c:pt>
                      <c:pt idx="211">
                        <c:v>#N/A</c:v>
                      </c:pt>
                      <c:pt idx="212">
                        <c:v>1.0882568359374734E-2</c:v>
                      </c:pt>
                      <c:pt idx="213">
                        <c:v>9.75341796875E-2</c:v>
                      </c:pt>
                      <c:pt idx="214">
                        <c:v>#N/A</c:v>
                      </c:pt>
                      <c:pt idx="215">
                        <c:v>#N/A</c:v>
                      </c:pt>
                      <c:pt idx="216">
                        <c:v>#N/A</c:v>
                      </c:pt>
                      <c:pt idx="217">
                        <c:v>#N/A</c:v>
                      </c:pt>
                      <c:pt idx="218">
                        <c:v>0.22070922851562491</c:v>
                      </c:pt>
                      <c:pt idx="219">
                        <c:v>#N/A</c:v>
                      </c:pt>
                      <c:pt idx="220">
                        <c:v>#N/A</c:v>
                      </c:pt>
                      <c:pt idx="221">
                        <c:v>#N/A</c:v>
                      </c:pt>
                      <c:pt idx="222">
                        <c:v>#N/A</c:v>
                      </c:pt>
                      <c:pt idx="223">
                        <c:v>3.0230712890625178E-2</c:v>
                      </c:pt>
                      <c:pt idx="224">
                        <c:v>#N/A</c:v>
                      </c:pt>
                      <c:pt idx="225">
                        <c:v>#N/A</c:v>
                      </c:pt>
                      <c:pt idx="226">
                        <c:v>#N/A</c:v>
                      </c:pt>
                      <c:pt idx="227">
                        <c:v>#N/A</c:v>
                      </c:pt>
                      <c:pt idx="228">
                        <c:v>#N/A</c:v>
                      </c:pt>
                      <c:pt idx="229">
                        <c:v>#N/A</c:v>
                      </c:pt>
                      <c:pt idx="230">
                        <c:v>#N/A</c:v>
                      </c:pt>
                      <c:pt idx="231">
                        <c:v>#N/A</c:v>
                      </c:pt>
                      <c:pt idx="232">
                        <c:v>#N/A</c:v>
                      </c:pt>
                      <c:pt idx="233">
                        <c:v>#N/A</c:v>
                      </c:pt>
                      <c:pt idx="234">
                        <c:v>#N/A</c:v>
                      </c:pt>
                      <c:pt idx="235">
                        <c:v>#N/A</c:v>
                      </c:pt>
                      <c:pt idx="236">
                        <c:v>#N/A</c:v>
                      </c:pt>
                      <c:pt idx="237">
                        <c:v>#N/A</c:v>
                      </c:pt>
                      <c:pt idx="238">
                        <c:v>#N/A</c:v>
                      </c:pt>
                      <c:pt idx="239">
                        <c:v>#N/A</c:v>
                      </c:pt>
                      <c:pt idx="240">
                        <c:v>#N/A</c:v>
                      </c:pt>
                      <c:pt idx="241">
                        <c:v>#N/A</c:v>
                      </c:pt>
                      <c:pt idx="242">
                        <c:v>7.9968261718749822E-2</c:v>
                      </c:pt>
                      <c:pt idx="243">
                        <c:v>9.5178222656249645E-2</c:v>
                      </c:pt>
                      <c:pt idx="244">
                        <c:v>0.65762939453124991</c:v>
                      </c:pt>
                      <c:pt idx="245">
                        <c:v>0.35938720703125027</c:v>
                      </c:pt>
                      <c:pt idx="246">
                        <c:v>#N/A</c:v>
                      </c:pt>
                      <c:pt idx="247">
                        <c:v>#N/A</c:v>
                      </c:pt>
                      <c:pt idx="248">
                        <c:v>#N/A</c:v>
                      </c:pt>
                      <c:pt idx="249">
                        <c:v>#N/A</c:v>
                      </c:pt>
                      <c:pt idx="250">
                        <c:v>#N/A</c:v>
                      </c:pt>
                      <c:pt idx="251">
                        <c:v>#N/A</c:v>
                      </c:pt>
                      <c:pt idx="252">
                        <c:v>#N/A</c:v>
                      </c:pt>
                      <c:pt idx="253">
                        <c:v>#N/A</c:v>
                      </c:pt>
                      <c:pt idx="254">
                        <c:v>#N/A</c:v>
                      </c:pt>
                      <c:pt idx="255">
                        <c:v>0.11906127929687482</c:v>
                      </c:pt>
                      <c:pt idx="256">
                        <c:v>#N/A</c:v>
                      </c:pt>
                      <c:pt idx="257">
                        <c:v>#N/A</c:v>
                      </c:pt>
                      <c:pt idx="258">
                        <c:v>#N/A</c:v>
                      </c:pt>
                      <c:pt idx="259">
                        <c:v>#N/A</c:v>
                      </c:pt>
                      <c:pt idx="260">
                        <c:v>#N/A</c:v>
                      </c:pt>
                      <c:pt idx="261">
                        <c:v>#N/A</c:v>
                      </c:pt>
                      <c:pt idx="262">
                        <c:v>#N/A</c:v>
                      </c:pt>
                      <c:pt idx="263">
                        <c:v>#N/A</c:v>
                      </c:pt>
                      <c:pt idx="264">
                        <c:v>#N/A</c:v>
                      </c:pt>
                      <c:pt idx="265">
                        <c:v>#N/A</c:v>
                      </c:pt>
                      <c:pt idx="266">
                        <c:v>#N/A</c:v>
                      </c:pt>
                      <c:pt idx="267">
                        <c:v>#N/A</c:v>
                      </c:pt>
                      <c:pt idx="268">
                        <c:v>#N/A</c:v>
                      </c:pt>
                      <c:pt idx="269">
                        <c:v>#N/A</c:v>
                      </c:pt>
                      <c:pt idx="270">
                        <c:v>#N/A</c:v>
                      </c:pt>
                      <c:pt idx="271">
                        <c:v>#N/A</c:v>
                      </c:pt>
                      <c:pt idx="272">
                        <c:v>#N/A</c:v>
                      </c:pt>
                      <c:pt idx="273">
                        <c:v>#N/A</c:v>
                      </c:pt>
                      <c:pt idx="274">
                        <c:v>#N/A</c:v>
                      </c:pt>
                      <c:pt idx="275">
                        <c:v>#N/A</c:v>
                      </c:pt>
                      <c:pt idx="276">
                        <c:v>#N/A</c:v>
                      </c:pt>
                      <c:pt idx="277">
                        <c:v>#N/A</c:v>
                      </c:pt>
                      <c:pt idx="278">
                        <c:v>#N/A</c:v>
                      </c:pt>
                      <c:pt idx="279">
                        <c:v>#N/A</c:v>
                      </c:pt>
                      <c:pt idx="280">
                        <c:v>#N/A</c:v>
                      </c:pt>
                      <c:pt idx="281">
                        <c:v>#N/A</c:v>
                      </c:pt>
                      <c:pt idx="282">
                        <c:v>#N/A</c:v>
                      </c:pt>
                      <c:pt idx="283">
                        <c:v>#N/A</c:v>
                      </c:pt>
                      <c:pt idx="284">
                        <c:v>#N/A</c:v>
                      </c:pt>
                      <c:pt idx="285">
                        <c:v>#N/A</c:v>
                      </c:pt>
                      <c:pt idx="286">
                        <c:v>#N/A</c:v>
                      </c:pt>
                      <c:pt idx="287">
                        <c:v>#N/A</c:v>
                      </c:pt>
                      <c:pt idx="288">
                        <c:v>#N/A</c:v>
                      </c:pt>
                      <c:pt idx="289">
                        <c:v>#N/A</c:v>
                      </c:pt>
                      <c:pt idx="290">
                        <c:v>#N/A</c:v>
                      </c:pt>
                      <c:pt idx="291">
                        <c:v>#N/A</c:v>
                      </c:pt>
                      <c:pt idx="292">
                        <c:v>#N/A</c:v>
                      </c:pt>
                      <c:pt idx="293">
                        <c:v>#N/A</c:v>
                      </c:pt>
                      <c:pt idx="294">
                        <c:v>#N/A</c:v>
                      </c:pt>
                      <c:pt idx="295">
                        <c:v>#N/A</c:v>
                      </c:pt>
                      <c:pt idx="296">
                        <c:v>#N/A</c:v>
                      </c:pt>
                      <c:pt idx="297">
                        <c:v>#N/A</c:v>
                      </c:pt>
                      <c:pt idx="298">
                        <c:v>#N/A</c:v>
                      </c:pt>
                      <c:pt idx="299">
                        <c:v>#N/A</c:v>
                      </c:pt>
                      <c:pt idx="300">
                        <c:v>#N/A</c:v>
                      </c:pt>
                      <c:pt idx="301">
                        <c:v>#N/A</c:v>
                      </c:pt>
                      <c:pt idx="302">
                        <c:v>#N/A</c:v>
                      </c:pt>
                      <c:pt idx="303">
                        <c:v>#N/A</c:v>
                      </c:pt>
                      <c:pt idx="304">
                        <c:v>#N/A</c:v>
                      </c:pt>
                      <c:pt idx="305">
                        <c:v>#N/A</c:v>
                      </c:pt>
                      <c:pt idx="306">
                        <c:v>#N/A</c:v>
                      </c:pt>
                      <c:pt idx="307">
                        <c:v>#N/A</c:v>
                      </c:pt>
                      <c:pt idx="308">
                        <c:v>#N/A</c:v>
                      </c:pt>
                      <c:pt idx="309">
                        <c:v>#N/A</c:v>
                      </c:pt>
                      <c:pt idx="310">
                        <c:v>#N/A</c:v>
                      </c:pt>
                      <c:pt idx="311">
                        <c:v>#N/A</c:v>
                      </c:pt>
                      <c:pt idx="312">
                        <c:v>#N/A</c:v>
                      </c:pt>
                      <c:pt idx="313">
                        <c:v>#N/A</c:v>
                      </c:pt>
                      <c:pt idx="314">
                        <c:v>#N/A</c:v>
                      </c:pt>
                      <c:pt idx="315">
                        <c:v>#N/A</c:v>
                      </c:pt>
                      <c:pt idx="316">
                        <c:v>#N/A</c:v>
                      </c:pt>
                      <c:pt idx="317">
                        <c:v>#N/A</c:v>
                      </c:pt>
                      <c:pt idx="318">
                        <c:v>#N/A</c:v>
                      </c:pt>
                      <c:pt idx="319">
                        <c:v>#N/A</c:v>
                      </c:pt>
                      <c:pt idx="320">
                        <c:v>#N/A</c:v>
                      </c:pt>
                      <c:pt idx="321">
                        <c:v>#N/A</c:v>
                      </c:pt>
                      <c:pt idx="322">
                        <c:v>#N/A</c:v>
                      </c:pt>
                      <c:pt idx="323">
                        <c:v>#N/A</c:v>
                      </c:pt>
                      <c:pt idx="324">
                        <c:v>#N/A</c:v>
                      </c:pt>
                      <c:pt idx="325">
                        <c:v>#N/A</c:v>
                      </c:pt>
                      <c:pt idx="326">
                        <c:v>#N/A</c:v>
                      </c:pt>
                      <c:pt idx="327">
                        <c:v>#N/A</c:v>
                      </c:pt>
                      <c:pt idx="328">
                        <c:v>#N/A</c:v>
                      </c:pt>
                      <c:pt idx="329">
                        <c:v>#N/A</c:v>
                      </c:pt>
                      <c:pt idx="330">
                        <c:v>#N/A</c:v>
                      </c:pt>
                      <c:pt idx="331">
                        <c:v>#N/A</c:v>
                      </c:pt>
                      <c:pt idx="332">
                        <c:v>#N/A</c:v>
                      </c:pt>
                      <c:pt idx="333">
                        <c:v>#N/A</c:v>
                      </c:pt>
                      <c:pt idx="334">
                        <c:v>#N/A</c:v>
                      </c:pt>
                      <c:pt idx="335">
                        <c:v>#N/A</c:v>
                      </c:pt>
                      <c:pt idx="336">
                        <c:v>#N/A</c:v>
                      </c:pt>
                      <c:pt idx="337">
                        <c:v>#N/A</c:v>
                      </c:pt>
                      <c:pt idx="338">
                        <c:v>#N/A</c:v>
                      </c:pt>
                      <c:pt idx="339">
                        <c:v>#N/A</c:v>
                      </c:pt>
                      <c:pt idx="340">
                        <c:v>#N/A</c:v>
                      </c:pt>
                      <c:pt idx="341">
                        <c:v>#N/A</c:v>
                      </c:pt>
                      <c:pt idx="342">
                        <c:v>#N/A</c:v>
                      </c:pt>
                      <c:pt idx="343">
                        <c:v>#N/A</c:v>
                      </c:pt>
                      <c:pt idx="344">
                        <c:v>#N/A</c:v>
                      </c:pt>
                      <c:pt idx="345">
                        <c:v>0.21882934570312518</c:v>
                      </c:pt>
                      <c:pt idx="346">
                        <c:v>9.0722656250000089E-2</c:v>
                      </c:pt>
                      <c:pt idx="347">
                        <c:v>#N/A</c:v>
                      </c:pt>
                      <c:pt idx="348">
                        <c:v>#N/A</c:v>
                      </c:pt>
                      <c:pt idx="349">
                        <c:v>#N/A</c:v>
                      </c:pt>
                      <c:pt idx="350">
                        <c:v>#N/A</c:v>
                      </c:pt>
                      <c:pt idx="351">
                        <c:v>#N/A</c:v>
                      </c:pt>
                      <c:pt idx="352">
                        <c:v>#N/A</c:v>
                      </c:pt>
                      <c:pt idx="353">
                        <c:v>#N/A</c:v>
                      </c:pt>
                      <c:pt idx="354">
                        <c:v>#N/A</c:v>
                      </c:pt>
                      <c:pt idx="355">
                        <c:v>#N/A</c:v>
                      </c:pt>
                      <c:pt idx="356">
                        <c:v>#N/A</c:v>
                      </c:pt>
                      <c:pt idx="357">
                        <c:v>#N/A</c:v>
                      </c:pt>
                      <c:pt idx="358">
                        <c:v>#N/A</c:v>
                      </c:pt>
                      <c:pt idx="359">
                        <c:v>#N/A</c:v>
                      </c:pt>
                      <c:pt idx="360">
                        <c:v>#N/A</c:v>
                      </c:pt>
                      <c:pt idx="361">
                        <c:v>#N/A</c:v>
                      </c:pt>
                      <c:pt idx="362">
                        <c:v>#N/A</c:v>
                      </c:pt>
                      <c:pt idx="363">
                        <c:v>#N/A</c:v>
                      </c:pt>
                      <c:pt idx="364">
                        <c:v>#N/A</c:v>
                      </c:pt>
                      <c:pt idx="365">
                        <c:v>#N/A</c:v>
                      </c:pt>
                      <c:pt idx="366">
                        <c:v>#N/A</c:v>
                      </c:pt>
                      <c:pt idx="367">
                        <c:v>#N/A</c:v>
                      </c:pt>
                      <c:pt idx="368">
                        <c:v>#N/A</c:v>
                      </c:pt>
                      <c:pt idx="369">
                        <c:v>#N/A</c:v>
                      </c:pt>
                      <c:pt idx="370">
                        <c:v>#N/A</c:v>
                      </c:pt>
                      <c:pt idx="371">
                        <c:v>#N/A</c:v>
                      </c:pt>
                      <c:pt idx="372">
                        <c:v>#N/A</c:v>
                      </c:pt>
                      <c:pt idx="373">
                        <c:v>#N/A</c:v>
                      </c:pt>
                      <c:pt idx="374">
                        <c:v>#N/A</c:v>
                      </c:pt>
                      <c:pt idx="375">
                        <c:v>#N/A</c:v>
                      </c:pt>
                      <c:pt idx="376">
                        <c:v>#N/A</c:v>
                      </c:pt>
                      <c:pt idx="377">
                        <c:v>#N/A</c:v>
                      </c:pt>
                      <c:pt idx="378">
                        <c:v>#N/A</c:v>
                      </c:pt>
                      <c:pt idx="379">
                        <c:v>#N/A</c:v>
                      </c:pt>
                      <c:pt idx="380">
                        <c:v>#N/A</c:v>
                      </c:pt>
                      <c:pt idx="381">
                        <c:v>#N/A</c:v>
                      </c:pt>
                      <c:pt idx="382">
                        <c:v>#N/A</c:v>
                      </c:pt>
                      <c:pt idx="383">
                        <c:v>#N/A</c:v>
                      </c:pt>
                      <c:pt idx="384">
                        <c:v>#N/A</c:v>
                      </c:pt>
                      <c:pt idx="385">
                        <c:v>#N/A</c:v>
                      </c:pt>
                      <c:pt idx="386">
                        <c:v>#N/A</c:v>
                      </c:pt>
                      <c:pt idx="387">
                        <c:v>#N/A</c:v>
                      </c:pt>
                      <c:pt idx="388">
                        <c:v>#N/A</c:v>
                      </c:pt>
                      <c:pt idx="389">
                        <c:v>#N/A</c:v>
                      </c:pt>
                      <c:pt idx="390">
                        <c:v>#N/A</c:v>
                      </c:pt>
                      <c:pt idx="391">
                        <c:v>#N/A</c:v>
                      </c:pt>
                      <c:pt idx="392">
                        <c:v>#N/A</c:v>
                      </c:pt>
                      <c:pt idx="393">
                        <c:v>#N/A</c:v>
                      </c:pt>
                      <c:pt idx="394">
                        <c:v>#N/A</c:v>
                      </c:pt>
                      <c:pt idx="395">
                        <c:v>#N/A</c:v>
                      </c:pt>
                      <c:pt idx="396">
                        <c:v>#N/A</c:v>
                      </c:pt>
                      <c:pt idx="397">
                        <c:v>#N/A</c:v>
                      </c:pt>
                      <c:pt idx="398">
                        <c:v>#N/A</c:v>
                      </c:pt>
                      <c:pt idx="399">
                        <c:v>#N/A</c:v>
                      </c:pt>
                      <c:pt idx="400">
                        <c:v>#N/A</c:v>
                      </c:pt>
                      <c:pt idx="401">
                        <c:v>#N/A</c:v>
                      </c:pt>
                      <c:pt idx="402">
                        <c:v>#N/A</c:v>
                      </c:pt>
                      <c:pt idx="403">
                        <c:v>#N/A</c:v>
                      </c:pt>
                      <c:pt idx="404">
                        <c:v>#N/A</c:v>
                      </c:pt>
                      <c:pt idx="405">
                        <c:v>#N/A</c:v>
                      </c:pt>
                      <c:pt idx="406">
                        <c:v>#N/A</c:v>
                      </c:pt>
                      <c:pt idx="407">
                        <c:v>#N/A</c:v>
                      </c:pt>
                      <c:pt idx="408">
                        <c:v>#N/A</c:v>
                      </c:pt>
                      <c:pt idx="409">
                        <c:v>#N/A</c:v>
                      </c:pt>
                      <c:pt idx="410">
                        <c:v>#N/A</c:v>
                      </c:pt>
                      <c:pt idx="411">
                        <c:v>#N/A</c:v>
                      </c:pt>
                      <c:pt idx="412">
                        <c:v>#N/A</c:v>
                      </c:pt>
                      <c:pt idx="413">
                        <c:v>#N/A</c:v>
                      </c:pt>
                      <c:pt idx="414">
                        <c:v>#N/A</c:v>
                      </c:pt>
                      <c:pt idx="415">
                        <c:v>#N/A</c:v>
                      </c:pt>
                      <c:pt idx="416">
                        <c:v>#N/A</c:v>
                      </c:pt>
                      <c:pt idx="417">
                        <c:v>#N/A</c:v>
                      </c:pt>
                      <c:pt idx="418">
                        <c:v>0.31823120117187509</c:v>
                      </c:pt>
                      <c:pt idx="419">
                        <c:v>8.221435546875E-2</c:v>
                      </c:pt>
                      <c:pt idx="420">
                        <c:v>#N/A</c:v>
                      </c:pt>
                      <c:pt idx="421">
                        <c:v>#N/A</c:v>
                      </c:pt>
                      <c:pt idx="422">
                        <c:v>#N/A</c:v>
                      </c:pt>
                      <c:pt idx="423">
                        <c:v>#N/A</c:v>
                      </c:pt>
                      <c:pt idx="424">
                        <c:v>#N/A</c:v>
                      </c:pt>
                      <c:pt idx="425">
                        <c:v>#N/A</c:v>
                      </c:pt>
                      <c:pt idx="426">
                        <c:v>#N/A</c:v>
                      </c:pt>
                      <c:pt idx="427">
                        <c:v>#N/A</c:v>
                      </c:pt>
                      <c:pt idx="428">
                        <c:v>#N/A</c:v>
                      </c:pt>
                      <c:pt idx="429">
                        <c:v>#N/A</c:v>
                      </c:pt>
                      <c:pt idx="430">
                        <c:v>#N/A</c:v>
                      </c:pt>
                      <c:pt idx="431">
                        <c:v>#N/A</c:v>
                      </c:pt>
                      <c:pt idx="432">
                        <c:v>2.1453857421875E-2</c:v>
                      </c:pt>
                      <c:pt idx="433">
                        <c:v>#N/A</c:v>
                      </c:pt>
                      <c:pt idx="434">
                        <c:v>#N/A</c:v>
                      </c:pt>
                      <c:pt idx="435">
                        <c:v>#N/A</c:v>
                      </c:pt>
                      <c:pt idx="436">
                        <c:v>#N/A</c:v>
                      </c:pt>
                      <c:pt idx="437">
                        <c:v>#N/A</c:v>
                      </c:pt>
                      <c:pt idx="438">
                        <c:v>#N/A</c:v>
                      </c:pt>
                      <c:pt idx="439">
                        <c:v>#N/A</c:v>
                      </c:pt>
                      <c:pt idx="440">
                        <c:v>#N/A</c:v>
                      </c:pt>
                      <c:pt idx="441">
                        <c:v>#N/A</c:v>
                      </c:pt>
                      <c:pt idx="442">
                        <c:v>#N/A</c:v>
                      </c:pt>
                      <c:pt idx="443">
                        <c:v>#N/A</c:v>
                      </c:pt>
                      <c:pt idx="444">
                        <c:v>#N/A</c:v>
                      </c:pt>
                      <c:pt idx="445">
                        <c:v>#N/A</c:v>
                      </c:pt>
                      <c:pt idx="446">
                        <c:v>#N/A</c:v>
                      </c:pt>
                      <c:pt idx="447">
                        <c:v>#N/A</c:v>
                      </c:pt>
                      <c:pt idx="448">
                        <c:v>#N/A</c:v>
                      </c:pt>
                      <c:pt idx="449">
                        <c:v>#N/A</c:v>
                      </c:pt>
                      <c:pt idx="450">
                        <c:v>#N/A</c:v>
                      </c:pt>
                      <c:pt idx="451">
                        <c:v>#N/A</c:v>
                      </c:pt>
                      <c:pt idx="452">
                        <c:v>#N/A</c:v>
                      </c:pt>
                      <c:pt idx="453">
                        <c:v>#N/A</c:v>
                      </c:pt>
                      <c:pt idx="454">
                        <c:v>#N/A</c:v>
                      </c:pt>
                      <c:pt idx="455">
                        <c:v>#N/A</c:v>
                      </c:pt>
                      <c:pt idx="456">
                        <c:v>#N/A</c:v>
                      </c:pt>
                      <c:pt idx="457">
                        <c:v>#N/A</c:v>
                      </c:pt>
                      <c:pt idx="458">
                        <c:v>#N/A</c:v>
                      </c:pt>
                      <c:pt idx="459">
                        <c:v>#N/A</c:v>
                      </c:pt>
                      <c:pt idx="460">
                        <c:v>#N/A</c:v>
                      </c:pt>
                      <c:pt idx="461">
                        <c:v>#N/A</c:v>
                      </c:pt>
                      <c:pt idx="462">
                        <c:v>#N/A</c:v>
                      </c:pt>
                      <c:pt idx="463">
                        <c:v>#N/A</c:v>
                      </c:pt>
                      <c:pt idx="464">
                        <c:v>#N/A</c:v>
                      </c:pt>
                      <c:pt idx="465">
                        <c:v>#N/A</c:v>
                      </c:pt>
                      <c:pt idx="466">
                        <c:v>#N/A</c:v>
                      </c:pt>
                      <c:pt idx="467">
                        <c:v>#N/A</c:v>
                      </c:pt>
                      <c:pt idx="468">
                        <c:v>#N/A</c:v>
                      </c:pt>
                      <c:pt idx="469">
                        <c:v>#N/A</c:v>
                      </c:pt>
                      <c:pt idx="470">
                        <c:v>#N/A</c:v>
                      </c:pt>
                      <c:pt idx="471">
                        <c:v>7.4237060546874734E-2</c:v>
                      </c:pt>
                      <c:pt idx="472">
                        <c:v>#N/A</c:v>
                      </c:pt>
                      <c:pt idx="473">
                        <c:v>#N/A</c:v>
                      </c:pt>
                      <c:pt idx="474">
                        <c:v>#N/A</c:v>
                      </c:pt>
                      <c:pt idx="475">
                        <c:v>#N/A</c:v>
                      </c:pt>
                      <c:pt idx="476">
                        <c:v>#N/A</c:v>
                      </c:pt>
                      <c:pt idx="477">
                        <c:v>#N/A</c:v>
                      </c:pt>
                      <c:pt idx="478">
                        <c:v>#N/A</c:v>
                      </c:pt>
                      <c:pt idx="479">
                        <c:v>#N/A</c:v>
                      </c:pt>
                      <c:pt idx="480">
                        <c:v>#N/A</c:v>
                      </c:pt>
                      <c:pt idx="481">
                        <c:v>#N/A</c:v>
                      </c:pt>
                      <c:pt idx="482">
                        <c:v>#N/A</c:v>
                      </c:pt>
                      <c:pt idx="483">
                        <c:v>#N/A</c:v>
                      </c:pt>
                      <c:pt idx="484">
                        <c:v>#N/A</c:v>
                      </c:pt>
                      <c:pt idx="485">
                        <c:v>#N/A</c:v>
                      </c:pt>
                      <c:pt idx="486">
                        <c:v>#N/A</c:v>
                      </c:pt>
                      <c:pt idx="487">
                        <c:v>#N/A</c:v>
                      </c:pt>
                      <c:pt idx="488">
                        <c:v>#N/A</c:v>
                      </c:pt>
                      <c:pt idx="489">
                        <c:v>#N/A</c:v>
                      </c:pt>
                      <c:pt idx="490">
                        <c:v>#N/A</c:v>
                      </c:pt>
                      <c:pt idx="491">
                        <c:v>#N/A</c:v>
                      </c:pt>
                      <c:pt idx="492">
                        <c:v>#N/A</c:v>
                      </c:pt>
                      <c:pt idx="493">
                        <c:v>#N/A</c:v>
                      </c:pt>
                      <c:pt idx="494">
                        <c:v>#N/A</c:v>
                      </c:pt>
                      <c:pt idx="495">
                        <c:v>#N/A</c:v>
                      </c:pt>
                      <c:pt idx="496">
                        <c:v>#N/A</c:v>
                      </c:pt>
                      <c:pt idx="497">
                        <c:v>#N/A</c:v>
                      </c:pt>
                      <c:pt idx="498">
                        <c:v>#N/A</c:v>
                      </c:pt>
                      <c:pt idx="499">
                        <c:v>#N/A</c:v>
                      </c:pt>
                      <c:pt idx="500">
                        <c:v>#N/A</c:v>
                      </c:pt>
                      <c:pt idx="501">
                        <c:v>#N/A</c:v>
                      </c:pt>
                      <c:pt idx="502">
                        <c:v>#N/A</c:v>
                      </c:pt>
                      <c:pt idx="503">
                        <c:v>#N/A</c:v>
                      </c:pt>
                      <c:pt idx="504">
                        <c:v>#N/A</c:v>
                      </c:pt>
                      <c:pt idx="505">
                        <c:v>#N/A</c:v>
                      </c:pt>
                      <c:pt idx="506">
                        <c:v>#N/A</c:v>
                      </c:pt>
                      <c:pt idx="507">
                        <c:v>#N/A</c:v>
                      </c:pt>
                      <c:pt idx="508">
                        <c:v>#N/A</c:v>
                      </c:pt>
                      <c:pt idx="509">
                        <c:v>#N/A</c:v>
                      </c:pt>
                      <c:pt idx="510">
                        <c:v>#N/A</c:v>
                      </c:pt>
                      <c:pt idx="511">
                        <c:v>#N/A</c:v>
                      </c:pt>
                      <c:pt idx="512">
                        <c:v>#N/A</c:v>
                      </c:pt>
                      <c:pt idx="513">
                        <c:v>#N/A</c:v>
                      </c:pt>
                      <c:pt idx="514">
                        <c:v>#N/A</c:v>
                      </c:pt>
                      <c:pt idx="515">
                        <c:v>#N/A</c:v>
                      </c:pt>
                      <c:pt idx="516">
                        <c:v>#N/A</c:v>
                      </c:pt>
                      <c:pt idx="517">
                        <c:v>#N/A</c:v>
                      </c:pt>
                      <c:pt idx="518">
                        <c:v>#N/A</c:v>
                      </c:pt>
                      <c:pt idx="519">
                        <c:v>#N/A</c:v>
                      </c:pt>
                      <c:pt idx="520">
                        <c:v>#N/A</c:v>
                      </c:pt>
                      <c:pt idx="521">
                        <c:v>#N/A</c:v>
                      </c:pt>
                      <c:pt idx="522">
                        <c:v>#N/A</c:v>
                      </c:pt>
                      <c:pt idx="523">
                        <c:v>#N/A</c:v>
                      </c:pt>
                      <c:pt idx="524">
                        <c:v>#N/A</c:v>
                      </c:pt>
                      <c:pt idx="525">
                        <c:v>#N/A</c:v>
                      </c:pt>
                      <c:pt idx="526">
                        <c:v>#N/A</c:v>
                      </c:pt>
                      <c:pt idx="527">
                        <c:v>#N/A</c:v>
                      </c:pt>
                      <c:pt idx="528">
                        <c:v>#N/A</c:v>
                      </c:pt>
                      <c:pt idx="529">
                        <c:v>#N/A</c:v>
                      </c:pt>
                      <c:pt idx="530">
                        <c:v>#N/A</c:v>
                      </c:pt>
                      <c:pt idx="531">
                        <c:v>#N/A</c:v>
                      </c:pt>
                      <c:pt idx="532">
                        <c:v>#N/A</c:v>
                      </c:pt>
                      <c:pt idx="533">
                        <c:v>#N/A</c:v>
                      </c:pt>
                      <c:pt idx="534">
                        <c:v>#N/A</c:v>
                      </c:pt>
                      <c:pt idx="535">
                        <c:v>#N/A</c:v>
                      </c:pt>
                      <c:pt idx="536">
                        <c:v>#N/A</c:v>
                      </c:pt>
                      <c:pt idx="537">
                        <c:v>#N/A</c:v>
                      </c:pt>
                      <c:pt idx="538">
                        <c:v>#N/A</c:v>
                      </c:pt>
                      <c:pt idx="539">
                        <c:v>#N/A</c:v>
                      </c:pt>
                      <c:pt idx="540">
                        <c:v>#N/A</c:v>
                      </c:pt>
                      <c:pt idx="541">
                        <c:v>#N/A</c:v>
                      </c:pt>
                      <c:pt idx="542">
                        <c:v>#N/A</c:v>
                      </c:pt>
                      <c:pt idx="543">
                        <c:v>#N/A</c:v>
                      </c:pt>
                      <c:pt idx="544">
                        <c:v>#N/A</c:v>
                      </c:pt>
                      <c:pt idx="545">
                        <c:v>#N/A</c:v>
                      </c:pt>
                      <c:pt idx="546">
                        <c:v>#N/A</c:v>
                      </c:pt>
                      <c:pt idx="547">
                        <c:v>#N/A</c:v>
                      </c:pt>
                      <c:pt idx="548">
                        <c:v>#N/A</c:v>
                      </c:pt>
                      <c:pt idx="549">
                        <c:v>#N/A</c:v>
                      </c:pt>
                      <c:pt idx="550">
                        <c:v>#N/A</c:v>
                      </c:pt>
                      <c:pt idx="551">
                        <c:v>#N/A</c:v>
                      </c:pt>
                      <c:pt idx="552">
                        <c:v>#N/A</c:v>
                      </c:pt>
                      <c:pt idx="553">
                        <c:v>#N/A</c:v>
                      </c:pt>
                      <c:pt idx="554">
                        <c:v>#N/A</c:v>
                      </c:pt>
                      <c:pt idx="555">
                        <c:v>#N/A</c:v>
                      </c:pt>
                      <c:pt idx="556">
                        <c:v>#N/A</c:v>
                      </c:pt>
                      <c:pt idx="557">
                        <c:v>#N/A</c:v>
                      </c:pt>
                      <c:pt idx="558">
                        <c:v>#N/A</c:v>
                      </c:pt>
                      <c:pt idx="559">
                        <c:v>#N/A</c:v>
                      </c:pt>
                      <c:pt idx="560">
                        <c:v>#N/A</c:v>
                      </c:pt>
                      <c:pt idx="561">
                        <c:v>#N/A</c:v>
                      </c:pt>
                      <c:pt idx="562">
                        <c:v>#N/A</c:v>
                      </c:pt>
                      <c:pt idx="563">
                        <c:v>#N/A</c:v>
                      </c:pt>
                      <c:pt idx="564">
                        <c:v>#N/A</c:v>
                      </c:pt>
                      <c:pt idx="565">
                        <c:v>#N/A</c:v>
                      </c:pt>
                      <c:pt idx="566">
                        <c:v>#N/A</c:v>
                      </c:pt>
                      <c:pt idx="567">
                        <c:v>#N/A</c:v>
                      </c:pt>
                      <c:pt idx="568">
                        <c:v>#N/A</c:v>
                      </c:pt>
                      <c:pt idx="569">
                        <c:v>#N/A</c:v>
                      </c:pt>
                      <c:pt idx="570">
                        <c:v>#N/A</c:v>
                      </c:pt>
                      <c:pt idx="571">
                        <c:v>#N/A</c:v>
                      </c:pt>
                      <c:pt idx="572">
                        <c:v>#N/A</c:v>
                      </c:pt>
                      <c:pt idx="573">
                        <c:v>#N/A</c:v>
                      </c:pt>
                      <c:pt idx="574">
                        <c:v>#N/A</c:v>
                      </c:pt>
                      <c:pt idx="575">
                        <c:v>#N/A</c:v>
                      </c:pt>
                      <c:pt idx="576">
                        <c:v>#N/A</c:v>
                      </c:pt>
                      <c:pt idx="577">
                        <c:v>#N/A</c:v>
                      </c:pt>
                      <c:pt idx="578">
                        <c:v>#N/A</c:v>
                      </c:pt>
                      <c:pt idx="579">
                        <c:v>#N/A</c:v>
                      </c:pt>
                      <c:pt idx="580">
                        <c:v>#N/A</c:v>
                      </c:pt>
                      <c:pt idx="581">
                        <c:v>#N/A</c:v>
                      </c:pt>
                      <c:pt idx="582">
                        <c:v>#N/A</c:v>
                      </c:pt>
                      <c:pt idx="583">
                        <c:v>#N/A</c:v>
                      </c:pt>
                      <c:pt idx="584">
                        <c:v>#N/A</c:v>
                      </c:pt>
                      <c:pt idx="585">
                        <c:v>#N/A</c:v>
                      </c:pt>
                      <c:pt idx="586">
                        <c:v>#N/A</c:v>
                      </c:pt>
                      <c:pt idx="587">
                        <c:v>#N/A</c:v>
                      </c:pt>
                      <c:pt idx="588">
                        <c:v>#N/A</c:v>
                      </c:pt>
                      <c:pt idx="589">
                        <c:v>#N/A</c:v>
                      </c:pt>
                      <c:pt idx="590">
                        <c:v>#N/A</c:v>
                      </c:pt>
                      <c:pt idx="591">
                        <c:v>#N/A</c:v>
                      </c:pt>
                      <c:pt idx="592">
                        <c:v>#N/A</c:v>
                      </c:pt>
                      <c:pt idx="593">
                        <c:v>#N/A</c:v>
                      </c:pt>
                      <c:pt idx="594">
                        <c:v>#N/A</c:v>
                      </c:pt>
                      <c:pt idx="595">
                        <c:v>#N/A</c:v>
                      </c:pt>
                      <c:pt idx="596">
                        <c:v>#N/A</c:v>
                      </c:pt>
                      <c:pt idx="597">
                        <c:v>#N/A</c:v>
                      </c:pt>
                      <c:pt idx="598">
                        <c:v>#N/A</c:v>
                      </c:pt>
                      <c:pt idx="599">
                        <c:v>#N/A</c:v>
                      </c:pt>
                      <c:pt idx="600">
                        <c:v>#N/A</c:v>
                      </c:pt>
                      <c:pt idx="601">
                        <c:v>#N/A</c:v>
                      </c:pt>
                      <c:pt idx="602">
                        <c:v>#N/A</c:v>
                      </c:pt>
                      <c:pt idx="603">
                        <c:v>#N/A</c:v>
                      </c:pt>
                      <c:pt idx="604">
                        <c:v>#N/A</c:v>
                      </c:pt>
                      <c:pt idx="605">
                        <c:v>#N/A</c:v>
                      </c:pt>
                      <c:pt idx="606">
                        <c:v>#N/A</c:v>
                      </c:pt>
                      <c:pt idx="607">
                        <c:v>#N/A</c:v>
                      </c:pt>
                      <c:pt idx="608">
                        <c:v>#N/A</c:v>
                      </c:pt>
                      <c:pt idx="609">
                        <c:v>#N/A</c:v>
                      </c:pt>
                      <c:pt idx="610">
                        <c:v>#N/A</c:v>
                      </c:pt>
                      <c:pt idx="611">
                        <c:v>#N/A</c:v>
                      </c:pt>
                      <c:pt idx="612">
                        <c:v>#N/A</c:v>
                      </c:pt>
                      <c:pt idx="613">
                        <c:v>#N/A</c:v>
                      </c:pt>
                      <c:pt idx="614">
                        <c:v>#N/A</c:v>
                      </c:pt>
                      <c:pt idx="615">
                        <c:v>#N/A</c:v>
                      </c:pt>
                      <c:pt idx="616">
                        <c:v>#N/A</c:v>
                      </c:pt>
                      <c:pt idx="617">
                        <c:v>#N/A</c:v>
                      </c:pt>
                      <c:pt idx="618">
                        <c:v>#N/A</c:v>
                      </c:pt>
                      <c:pt idx="619">
                        <c:v>#N/A</c:v>
                      </c:pt>
                      <c:pt idx="620">
                        <c:v>#N/A</c:v>
                      </c:pt>
                      <c:pt idx="621">
                        <c:v>#N/A</c:v>
                      </c:pt>
                      <c:pt idx="622">
                        <c:v>#N/A</c:v>
                      </c:pt>
                      <c:pt idx="623">
                        <c:v>#N/A</c:v>
                      </c:pt>
                      <c:pt idx="624">
                        <c:v>#N/A</c:v>
                      </c:pt>
                      <c:pt idx="625">
                        <c:v>#N/A</c:v>
                      </c:pt>
                      <c:pt idx="626">
                        <c:v>#N/A</c:v>
                      </c:pt>
                      <c:pt idx="627">
                        <c:v>#N/A</c:v>
                      </c:pt>
                      <c:pt idx="628">
                        <c:v>#N/A</c:v>
                      </c:pt>
                      <c:pt idx="629">
                        <c:v>#N/A</c:v>
                      </c:pt>
                      <c:pt idx="630">
                        <c:v>#N/A</c:v>
                      </c:pt>
                      <c:pt idx="631">
                        <c:v>#N/A</c:v>
                      </c:pt>
                      <c:pt idx="632">
                        <c:v>#N/A</c:v>
                      </c:pt>
                      <c:pt idx="633">
                        <c:v>#N/A</c:v>
                      </c:pt>
                      <c:pt idx="634">
                        <c:v>#N/A</c:v>
                      </c:pt>
                      <c:pt idx="635">
                        <c:v>#N/A</c:v>
                      </c:pt>
                      <c:pt idx="636">
                        <c:v>#N/A</c:v>
                      </c:pt>
                      <c:pt idx="637">
                        <c:v>#N/A</c:v>
                      </c:pt>
                      <c:pt idx="638">
                        <c:v>#N/A</c:v>
                      </c:pt>
                      <c:pt idx="639">
                        <c:v>#N/A</c:v>
                      </c:pt>
                      <c:pt idx="640">
                        <c:v>#N/A</c:v>
                      </c:pt>
                      <c:pt idx="641">
                        <c:v>#N/A</c:v>
                      </c:pt>
                      <c:pt idx="642">
                        <c:v>#N/A</c:v>
                      </c:pt>
                      <c:pt idx="643">
                        <c:v>#N/A</c:v>
                      </c:pt>
                      <c:pt idx="644">
                        <c:v>#N/A</c:v>
                      </c:pt>
                      <c:pt idx="645">
                        <c:v>#N/A</c:v>
                      </c:pt>
                      <c:pt idx="646">
                        <c:v>#N/A</c:v>
                      </c:pt>
                      <c:pt idx="647">
                        <c:v>#N/A</c:v>
                      </c:pt>
                      <c:pt idx="648">
                        <c:v>#N/A</c:v>
                      </c:pt>
                      <c:pt idx="649">
                        <c:v>#N/A</c:v>
                      </c:pt>
                      <c:pt idx="650">
                        <c:v>#N/A</c:v>
                      </c:pt>
                      <c:pt idx="651">
                        <c:v>#N/A</c:v>
                      </c:pt>
                      <c:pt idx="652">
                        <c:v>#N/A</c:v>
                      </c:pt>
                      <c:pt idx="653">
                        <c:v>#N/A</c:v>
                      </c:pt>
                      <c:pt idx="654">
                        <c:v>#N/A</c:v>
                      </c:pt>
                      <c:pt idx="655">
                        <c:v>#N/A</c:v>
                      </c:pt>
                      <c:pt idx="656">
                        <c:v>#N/A</c:v>
                      </c:pt>
                      <c:pt idx="657">
                        <c:v>#N/A</c:v>
                      </c:pt>
                      <c:pt idx="658">
                        <c:v>#N/A</c:v>
                      </c:pt>
                      <c:pt idx="659">
                        <c:v>#N/A</c:v>
                      </c:pt>
                      <c:pt idx="660">
                        <c:v>#N/A</c:v>
                      </c:pt>
                      <c:pt idx="661">
                        <c:v>#N/A</c:v>
                      </c:pt>
                      <c:pt idx="662">
                        <c:v>#N/A</c:v>
                      </c:pt>
                      <c:pt idx="663">
                        <c:v>#N/A</c:v>
                      </c:pt>
                      <c:pt idx="664">
                        <c:v>#N/A</c:v>
                      </c:pt>
                      <c:pt idx="665">
                        <c:v>#N/A</c:v>
                      </c:pt>
                      <c:pt idx="666">
                        <c:v>#N/A</c:v>
                      </c:pt>
                      <c:pt idx="667">
                        <c:v>#N/A</c:v>
                      </c:pt>
                      <c:pt idx="668">
                        <c:v>#N/A</c:v>
                      </c:pt>
                      <c:pt idx="669">
                        <c:v>#N/A</c:v>
                      </c:pt>
                      <c:pt idx="670">
                        <c:v>#N/A</c:v>
                      </c:pt>
                      <c:pt idx="671">
                        <c:v>#N/A</c:v>
                      </c:pt>
                      <c:pt idx="672">
                        <c:v>#N/A</c:v>
                      </c:pt>
                      <c:pt idx="673">
                        <c:v>#N/A</c:v>
                      </c:pt>
                      <c:pt idx="674">
                        <c:v>#N/A</c:v>
                      </c:pt>
                      <c:pt idx="675">
                        <c:v>#N/A</c:v>
                      </c:pt>
                      <c:pt idx="676">
                        <c:v>#N/A</c:v>
                      </c:pt>
                      <c:pt idx="677">
                        <c:v>#N/A</c:v>
                      </c:pt>
                      <c:pt idx="678">
                        <c:v>#N/A</c:v>
                      </c:pt>
                      <c:pt idx="679">
                        <c:v>#N/A</c:v>
                      </c:pt>
                      <c:pt idx="680">
                        <c:v>#N/A</c:v>
                      </c:pt>
                      <c:pt idx="681">
                        <c:v>#N/A</c:v>
                      </c:pt>
                      <c:pt idx="682">
                        <c:v>#N/A</c:v>
                      </c:pt>
                      <c:pt idx="683">
                        <c:v>#N/A</c:v>
                      </c:pt>
                      <c:pt idx="684">
                        <c:v>#N/A</c:v>
                      </c:pt>
                      <c:pt idx="685">
                        <c:v>#N/A</c:v>
                      </c:pt>
                      <c:pt idx="686">
                        <c:v>#N/A</c:v>
                      </c:pt>
                      <c:pt idx="687">
                        <c:v>#N/A</c:v>
                      </c:pt>
                      <c:pt idx="688">
                        <c:v>#N/A</c:v>
                      </c:pt>
                      <c:pt idx="689">
                        <c:v>#N/A</c:v>
                      </c:pt>
                      <c:pt idx="690">
                        <c:v>#N/A</c:v>
                      </c:pt>
                      <c:pt idx="691">
                        <c:v>#N/A</c:v>
                      </c:pt>
                      <c:pt idx="692">
                        <c:v>#N/A</c:v>
                      </c:pt>
                      <c:pt idx="693">
                        <c:v>#N/A</c:v>
                      </c:pt>
                      <c:pt idx="694">
                        <c:v>#N/A</c:v>
                      </c:pt>
                      <c:pt idx="695">
                        <c:v>#N/A</c:v>
                      </c:pt>
                      <c:pt idx="696">
                        <c:v>#N/A</c:v>
                      </c:pt>
                      <c:pt idx="697">
                        <c:v>#N/A</c:v>
                      </c:pt>
                      <c:pt idx="698">
                        <c:v>#N/A</c:v>
                      </c:pt>
                      <c:pt idx="699">
                        <c:v>#N/A</c:v>
                      </c:pt>
                      <c:pt idx="700">
                        <c:v>#N/A</c:v>
                      </c:pt>
                      <c:pt idx="701">
                        <c:v>#N/A</c:v>
                      </c:pt>
                      <c:pt idx="702">
                        <c:v>#N/A</c:v>
                      </c:pt>
                      <c:pt idx="703">
                        <c:v>#N/A</c:v>
                      </c:pt>
                      <c:pt idx="704">
                        <c:v>#N/A</c:v>
                      </c:pt>
                      <c:pt idx="705">
                        <c:v>#N/A</c:v>
                      </c:pt>
                      <c:pt idx="706">
                        <c:v>#N/A</c:v>
                      </c:pt>
                      <c:pt idx="707">
                        <c:v>#N/A</c:v>
                      </c:pt>
                      <c:pt idx="708">
                        <c:v>#N/A</c:v>
                      </c:pt>
                      <c:pt idx="709">
                        <c:v>#N/A</c:v>
                      </c:pt>
                      <c:pt idx="710">
                        <c:v>#N/A</c:v>
                      </c:pt>
                      <c:pt idx="711">
                        <c:v>#N/A</c:v>
                      </c:pt>
                      <c:pt idx="712">
                        <c:v>#N/A</c:v>
                      </c:pt>
                      <c:pt idx="713">
                        <c:v>#N/A</c:v>
                      </c:pt>
                      <c:pt idx="714">
                        <c:v>#N/A</c:v>
                      </c:pt>
                      <c:pt idx="715">
                        <c:v>#N/A</c:v>
                      </c:pt>
                      <c:pt idx="716">
                        <c:v>#N/A</c:v>
                      </c:pt>
                      <c:pt idx="717">
                        <c:v>#N/A</c:v>
                      </c:pt>
                      <c:pt idx="718">
                        <c:v>#N/A</c:v>
                      </c:pt>
                      <c:pt idx="719">
                        <c:v>#N/A</c:v>
                      </c:pt>
                      <c:pt idx="720">
                        <c:v>#N/A</c:v>
                      </c:pt>
                      <c:pt idx="721">
                        <c:v>#N/A</c:v>
                      </c:pt>
                      <c:pt idx="722">
                        <c:v>#N/A</c:v>
                      </c:pt>
                      <c:pt idx="723">
                        <c:v>#N/A</c:v>
                      </c:pt>
                      <c:pt idx="724">
                        <c:v>#N/A</c:v>
                      </c:pt>
                      <c:pt idx="725">
                        <c:v>#N/A</c:v>
                      </c:pt>
                      <c:pt idx="726">
                        <c:v>#N/A</c:v>
                      </c:pt>
                      <c:pt idx="727">
                        <c:v>#N/A</c:v>
                      </c:pt>
                      <c:pt idx="728">
                        <c:v>#N/A</c:v>
                      </c:pt>
                      <c:pt idx="729">
                        <c:v>4.0539550781249822E-2</c:v>
                      </c:pt>
                      <c:pt idx="730">
                        <c:v>#N/A</c:v>
                      </c:pt>
                      <c:pt idx="731">
                        <c:v>#N/A</c:v>
                      </c:pt>
                      <c:pt idx="732">
                        <c:v>#N/A</c:v>
                      </c:pt>
                      <c:pt idx="733">
                        <c:v>#N/A</c:v>
                      </c:pt>
                      <c:pt idx="734">
                        <c:v>#N/A</c:v>
                      </c:pt>
                      <c:pt idx="735">
                        <c:v>#N/A</c:v>
                      </c:pt>
                      <c:pt idx="736">
                        <c:v>#N/A</c:v>
                      </c:pt>
                      <c:pt idx="737">
                        <c:v>#N/A</c:v>
                      </c:pt>
                      <c:pt idx="738">
                        <c:v>#N/A</c:v>
                      </c:pt>
                      <c:pt idx="739">
                        <c:v>#N/A</c:v>
                      </c:pt>
                      <c:pt idx="740">
                        <c:v>#N/A</c:v>
                      </c:pt>
                      <c:pt idx="741">
                        <c:v>4.5385742187499911E-2</c:v>
                      </c:pt>
                      <c:pt idx="742">
                        <c:v>0.11497802734375018</c:v>
                      </c:pt>
                      <c:pt idx="743">
                        <c:v>#N/A</c:v>
                      </c:pt>
                      <c:pt idx="744">
                        <c:v>6.0314941406249822E-2</c:v>
                      </c:pt>
                      <c:pt idx="745">
                        <c:v>0.12786865234375</c:v>
                      </c:pt>
                      <c:pt idx="746">
                        <c:v>3.4625244140625178E-2</c:v>
                      </c:pt>
                      <c:pt idx="747">
                        <c:v>#N/A</c:v>
                      </c:pt>
                      <c:pt idx="748">
                        <c:v>#N/A</c:v>
                      </c:pt>
                      <c:pt idx="749">
                        <c:v>#N/A</c:v>
                      </c:pt>
                      <c:pt idx="750">
                        <c:v>#N/A</c:v>
                      </c:pt>
                      <c:pt idx="751">
                        <c:v>#N/A</c:v>
                      </c:pt>
                      <c:pt idx="752">
                        <c:v>#N/A</c:v>
                      </c:pt>
                      <c:pt idx="753">
                        <c:v>#N/A</c:v>
                      </c:pt>
                      <c:pt idx="754">
                        <c:v>#N/A</c:v>
                      </c:pt>
                      <c:pt idx="755">
                        <c:v>#N/A</c:v>
                      </c:pt>
                      <c:pt idx="756">
                        <c:v>#N/A</c:v>
                      </c:pt>
                      <c:pt idx="757">
                        <c:v>#N/A</c:v>
                      </c:pt>
                      <c:pt idx="758">
                        <c:v>#N/A</c:v>
                      </c:pt>
                      <c:pt idx="759">
                        <c:v>#N/A</c:v>
                      </c:pt>
                      <c:pt idx="760">
                        <c:v>#N/A</c:v>
                      </c:pt>
                      <c:pt idx="761">
                        <c:v>#N/A</c:v>
                      </c:pt>
                      <c:pt idx="762">
                        <c:v>#N/A</c:v>
                      </c:pt>
                      <c:pt idx="763">
                        <c:v>#N/A</c:v>
                      </c:pt>
                      <c:pt idx="764">
                        <c:v>3.2647705078125089E-2</c:v>
                      </c:pt>
                      <c:pt idx="765">
                        <c:v>#N/A</c:v>
                      </c:pt>
                      <c:pt idx="766">
                        <c:v>#N/A</c:v>
                      </c:pt>
                      <c:pt idx="767">
                        <c:v>#N/A</c:v>
                      </c:pt>
                      <c:pt idx="768">
                        <c:v>#N/A</c:v>
                      </c:pt>
                      <c:pt idx="769">
                        <c:v>#N/A</c:v>
                      </c:pt>
                      <c:pt idx="770">
                        <c:v>#N/A</c:v>
                      </c:pt>
                      <c:pt idx="771">
                        <c:v>#N/A</c:v>
                      </c:pt>
                      <c:pt idx="772">
                        <c:v>#N/A</c:v>
                      </c:pt>
                      <c:pt idx="773">
                        <c:v>7.1447753906249911E-2</c:v>
                      </c:pt>
                      <c:pt idx="774">
                        <c:v>#N/A</c:v>
                      </c:pt>
                      <c:pt idx="775">
                        <c:v>#N/A</c:v>
                      </c:pt>
                      <c:pt idx="776">
                        <c:v>#N/A</c:v>
                      </c:pt>
                      <c:pt idx="777">
                        <c:v>#N/A</c:v>
                      </c:pt>
                      <c:pt idx="778">
                        <c:v>#N/A</c:v>
                      </c:pt>
                      <c:pt idx="779">
                        <c:v>#N/A</c:v>
                      </c:pt>
                      <c:pt idx="780">
                        <c:v>#N/A</c:v>
                      </c:pt>
                      <c:pt idx="781">
                        <c:v>#N/A</c:v>
                      </c:pt>
                      <c:pt idx="782">
                        <c:v>#N/A</c:v>
                      </c:pt>
                      <c:pt idx="783">
                        <c:v>#N/A</c:v>
                      </c:pt>
                      <c:pt idx="784">
                        <c:v>#N/A</c:v>
                      </c:pt>
                      <c:pt idx="785">
                        <c:v>#N/A</c:v>
                      </c:pt>
                      <c:pt idx="786">
                        <c:v>#N/A</c:v>
                      </c:pt>
                      <c:pt idx="787">
                        <c:v>#N/A</c:v>
                      </c:pt>
                      <c:pt idx="788">
                        <c:v>#N/A</c:v>
                      </c:pt>
                      <c:pt idx="789">
                        <c:v>#N/A</c:v>
                      </c:pt>
                      <c:pt idx="790">
                        <c:v>#N/A</c:v>
                      </c:pt>
                      <c:pt idx="791">
                        <c:v>#N/A</c:v>
                      </c:pt>
                      <c:pt idx="792">
                        <c:v>#N/A</c:v>
                      </c:pt>
                      <c:pt idx="793">
                        <c:v>#N/A</c:v>
                      </c:pt>
                      <c:pt idx="794">
                        <c:v>#N/A</c:v>
                      </c:pt>
                      <c:pt idx="795">
                        <c:v>#N/A</c:v>
                      </c:pt>
                      <c:pt idx="796">
                        <c:v>#N/A</c:v>
                      </c:pt>
                      <c:pt idx="797">
                        <c:v>0.10174560546875</c:v>
                      </c:pt>
                      <c:pt idx="798">
                        <c:v>#N/A</c:v>
                      </c:pt>
                      <c:pt idx="799">
                        <c:v>#N/A</c:v>
                      </c:pt>
                      <c:pt idx="800">
                        <c:v>#N/A</c:v>
                      </c:pt>
                      <c:pt idx="801">
                        <c:v>#N/A</c:v>
                      </c:pt>
                      <c:pt idx="802">
                        <c:v>#N/A</c:v>
                      </c:pt>
                      <c:pt idx="803">
                        <c:v>#N/A</c:v>
                      </c:pt>
                      <c:pt idx="804">
                        <c:v>#N/A</c:v>
                      </c:pt>
                      <c:pt idx="805">
                        <c:v>#N/A</c:v>
                      </c:pt>
                      <c:pt idx="806">
                        <c:v>#N/A</c:v>
                      </c:pt>
                      <c:pt idx="807">
                        <c:v>#N/A</c:v>
                      </c:pt>
                      <c:pt idx="808">
                        <c:v>#N/A</c:v>
                      </c:pt>
                      <c:pt idx="809">
                        <c:v>#N/A</c:v>
                      </c:pt>
                      <c:pt idx="810">
                        <c:v>#N/A</c:v>
                      </c:pt>
                      <c:pt idx="811">
                        <c:v>#N/A</c:v>
                      </c:pt>
                      <c:pt idx="812">
                        <c:v>#N/A</c:v>
                      </c:pt>
                      <c:pt idx="813">
                        <c:v>#N/A</c:v>
                      </c:pt>
                      <c:pt idx="814">
                        <c:v>#N/A</c:v>
                      </c:pt>
                      <c:pt idx="815">
                        <c:v>#N/A</c:v>
                      </c:pt>
                      <c:pt idx="816">
                        <c:v>#N/A</c:v>
                      </c:pt>
                      <c:pt idx="817">
                        <c:v>#N/A</c:v>
                      </c:pt>
                      <c:pt idx="818">
                        <c:v>#N/A</c:v>
                      </c:pt>
                      <c:pt idx="819">
                        <c:v>#N/A</c:v>
                      </c:pt>
                      <c:pt idx="820">
                        <c:v>#N/A</c:v>
                      </c:pt>
                      <c:pt idx="821">
                        <c:v>#N/A</c:v>
                      </c:pt>
                      <c:pt idx="822">
                        <c:v>#N/A</c:v>
                      </c:pt>
                      <c:pt idx="823">
                        <c:v>#N/A</c:v>
                      </c:pt>
                      <c:pt idx="824">
                        <c:v>#N/A</c:v>
                      </c:pt>
                      <c:pt idx="825">
                        <c:v>#N/A</c:v>
                      </c:pt>
                      <c:pt idx="826">
                        <c:v>#N/A</c:v>
                      </c:pt>
                      <c:pt idx="827">
                        <c:v>#N/A</c:v>
                      </c:pt>
                      <c:pt idx="828">
                        <c:v>#N/A</c:v>
                      </c:pt>
                      <c:pt idx="829">
                        <c:v>#N/A</c:v>
                      </c:pt>
                      <c:pt idx="830">
                        <c:v>#N/A</c:v>
                      </c:pt>
                      <c:pt idx="831">
                        <c:v>#N/A</c:v>
                      </c:pt>
                      <c:pt idx="832">
                        <c:v>#N/A</c:v>
                      </c:pt>
                      <c:pt idx="833">
                        <c:v>#N/A</c:v>
                      </c:pt>
                      <c:pt idx="834">
                        <c:v>#N/A</c:v>
                      </c:pt>
                      <c:pt idx="835">
                        <c:v>#N/A</c:v>
                      </c:pt>
                      <c:pt idx="836">
                        <c:v>#N/A</c:v>
                      </c:pt>
                      <c:pt idx="837">
                        <c:v>#N/A</c:v>
                      </c:pt>
                      <c:pt idx="838">
                        <c:v>#N/A</c:v>
                      </c:pt>
                      <c:pt idx="839">
                        <c:v>#N/A</c:v>
                      </c:pt>
                      <c:pt idx="840">
                        <c:v>#N/A</c:v>
                      </c:pt>
                      <c:pt idx="841">
                        <c:v>#N/A</c:v>
                      </c:pt>
                      <c:pt idx="842">
                        <c:v>#N/A</c:v>
                      </c:pt>
                      <c:pt idx="843">
                        <c:v>#N/A</c:v>
                      </c:pt>
                      <c:pt idx="844">
                        <c:v>#N/A</c:v>
                      </c:pt>
                      <c:pt idx="845">
                        <c:v>#N/A</c:v>
                      </c:pt>
                      <c:pt idx="846">
                        <c:v>#N/A</c:v>
                      </c:pt>
                      <c:pt idx="847">
                        <c:v>1.7376708984374822E-2</c:v>
                      </c:pt>
                      <c:pt idx="848">
                        <c:v>#N/A</c:v>
                      </c:pt>
                      <c:pt idx="849">
                        <c:v>#N/A</c:v>
                      </c:pt>
                      <c:pt idx="850">
                        <c:v>#N/A</c:v>
                      </c:pt>
                      <c:pt idx="851">
                        <c:v>#N/A</c:v>
                      </c:pt>
                      <c:pt idx="852">
                        <c:v>#N/A</c:v>
                      </c:pt>
                      <c:pt idx="853">
                        <c:v>#N/A</c:v>
                      </c:pt>
                      <c:pt idx="854">
                        <c:v>#N/A</c:v>
                      </c:pt>
                      <c:pt idx="855">
                        <c:v>#N/A</c:v>
                      </c:pt>
                      <c:pt idx="856">
                        <c:v>#N/A</c:v>
                      </c:pt>
                      <c:pt idx="857">
                        <c:v>#N/A</c:v>
                      </c:pt>
                      <c:pt idx="858">
                        <c:v>#N/A</c:v>
                      </c:pt>
                      <c:pt idx="859">
                        <c:v>#N/A</c:v>
                      </c:pt>
                      <c:pt idx="860">
                        <c:v>#N/A</c:v>
                      </c:pt>
                      <c:pt idx="861">
                        <c:v>5.4187011718750178E-2</c:v>
                      </c:pt>
                      <c:pt idx="862">
                        <c:v>#N/A</c:v>
                      </c:pt>
                      <c:pt idx="863">
                        <c:v>#N/A</c:v>
                      </c:pt>
                      <c:pt idx="864">
                        <c:v>#N/A</c:v>
                      </c:pt>
                      <c:pt idx="865">
                        <c:v>#N/A</c:v>
                      </c:pt>
                      <c:pt idx="866">
                        <c:v>#N/A</c:v>
                      </c:pt>
                      <c:pt idx="867">
                        <c:v>#N/A</c:v>
                      </c:pt>
                      <c:pt idx="868">
                        <c:v>#N/A</c:v>
                      </c:pt>
                      <c:pt idx="869">
                        <c:v>#N/A</c:v>
                      </c:pt>
                      <c:pt idx="870">
                        <c:v>7.5268554687499822E-2</c:v>
                      </c:pt>
                      <c:pt idx="871">
                        <c:v>#N/A</c:v>
                      </c:pt>
                      <c:pt idx="872">
                        <c:v>#N/A</c:v>
                      </c:pt>
                      <c:pt idx="873">
                        <c:v>#N/A</c:v>
                      </c:pt>
                      <c:pt idx="874">
                        <c:v>#N/A</c:v>
                      </c:pt>
                      <c:pt idx="875">
                        <c:v>#N/A</c:v>
                      </c:pt>
                      <c:pt idx="876">
                        <c:v>#N/A</c:v>
                      </c:pt>
                      <c:pt idx="877">
                        <c:v>#N/A</c:v>
                      </c:pt>
                      <c:pt idx="878">
                        <c:v>#N/A</c:v>
                      </c:pt>
                      <c:pt idx="879">
                        <c:v>#N/A</c:v>
                      </c:pt>
                      <c:pt idx="880">
                        <c:v>#N/A</c:v>
                      </c:pt>
                      <c:pt idx="881">
                        <c:v>#N/A</c:v>
                      </c:pt>
                      <c:pt idx="882">
                        <c:v>#N/A</c:v>
                      </c:pt>
                      <c:pt idx="883">
                        <c:v>#N/A</c:v>
                      </c:pt>
                      <c:pt idx="884">
                        <c:v>#N/A</c:v>
                      </c:pt>
                      <c:pt idx="885">
                        <c:v>#N/A</c:v>
                      </c:pt>
                      <c:pt idx="886">
                        <c:v>#N/A</c:v>
                      </c:pt>
                      <c:pt idx="887">
                        <c:v>#N/A</c:v>
                      </c:pt>
                      <c:pt idx="888">
                        <c:v>#N/A</c:v>
                      </c:pt>
                      <c:pt idx="889">
                        <c:v>#N/A</c:v>
                      </c:pt>
                      <c:pt idx="890">
                        <c:v>#N/A</c:v>
                      </c:pt>
                      <c:pt idx="891">
                        <c:v>#N/A</c:v>
                      </c:pt>
                      <c:pt idx="892">
                        <c:v>#N/A</c:v>
                      </c:pt>
                      <c:pt idx="893">
                        <c:v>#N/A</c:v>
                      </c:pt>
                      <c:pt idx="894">
                        <c:v>#N/A</c:v>
                      </c:pt>
                      <c:pt idx="895">
                        <c:v>#N/A</c:v>
                      </c:pt>
                      <c:pt idx="896">
                        <c:v>#N/A</c:v>
                      </c:pt>
                      <c:pt idx="897">
                        <c:v>#N/A</c:v>
                      </c:pt>
                      <c:pt idx="898">
                        <c:v>#N/A</c:v>
                      </c:pt>
                      <c:pt idx="899">
                        <c:v>#N/A</c:v>
                      </c:pt>
                      <c:pt idx="900">
                        <c:v>#N/A</c:v>
                      </c:pt>
                      <c:pt idx="901">
                        <c:v>#N/A</c:v>
                      </c:pt>
                      <c:pt idx="902">
                        <c:v>#N/A</c:v>
                      </c:pt>
                      <c:pt idx="903">
                        <c:v>#N/A</c:v>
                      </c:pt>
                      <c:pt idx="904">
                        <c:v>#N/A</c:v>
                      </c:pt>
                      <c:pt idx="905">
                        <c:v>#N/A</c:v>
                      </c:pt>
                      <c:pt idx="906">
                        <c:v>#N/A</c:v>
                      </c:pt>
                      <c:pt idx="907">
                        <c:v>#N/A</c:v>
                      </c:pt>
                      <c:pt idx="908">
                        <c:v>#N/A</c:v>
                      </c:pt>
                      <c:pt idx="909">
                        <c:v>#N/A</c:v>
                      </c:pt>
                      <c:pt idx="910">
                        <c:v>#N/A</c:v>
                      </c:pt>
                      <c:pt idx="911">
                        <c:v>#N/A</c:v>
                      </c:pt>
                      <c:pt idx="912">
                        <c:v>#N/A</c:v>
                      </c:pt>
                      <c:pt idx="913">
                        <c:v>#N/A</c:v>
                      </c:pt>
                      <c:pt idx="914">
                        <c:v>#N/A</c:v>
                      </c:pt>
                      <c:pt idx="915">
                        <c:v>#N/A</c:v>
                      </c:pt>
                      <c:pt idx="916">
                        <c:v>#N/A</c:v>
                      </c:pt>
                      <c:pt idx="917">
                        <c:v>#N/A</c:v>
                      </c:pt>
                      <c:pt idx="918">
                        <c:v>#N/A</c:v>
                      </c:pt>
                      <c:pt idx="919">
                        <c:v>#N/A</c:v>
                      </c:pt>
                      <c:pt idx="920">
                        <c:v>#N/A</c:v>
                      </c:pt>
                      <c:pt idx="921">
                        <c:v>#N/A</c:v>
                      </c:pt>
                      <c:pt idx="922">
                        <c:v>#N/A</c:v>
                      </c:pt>
                      <c:pt idx="923">
                        <c:v>#N/A</c:v>
                      </c:pt>
                      <c:pt idx="924">
                        <c:v>#N/A</c:v>
                      </c:pt>
                      <c:pt idx="925">
                        <c:v>#N/A</c:v>
                      </c:pt>
                      <c:pt idx="926">
                        <c:v>#N/A</c:v>
                      </c:pt>
                      <c:pt idx="927">
                        <c:v>#N/A</c:v>
                      </c:pt>
                      <c:pt idx="928">
                        <c:v>#N/A</c:v>
                      </c:pt>
                      <c:pt idx="929">
                        <c:v>#N/A</c:v>
                      </c:pt>
                      <c:pt idx="930">
                        <c:v>#N/A</c:v>
                      </c:pt>
                      <c:pt idx="931">
                        <c:v>#N/A</c:v>
                      </c:pt>
                      <c:pt idx="932">
                        <c:v>#N/A</c:v>
                      </c:pt>
                      <c:pt idx="933">
                        <c:v>#N/A</c:v>
                      </c:pt>
                      <c:pt idx="934">
                        <c:v>#N/A</c:v>
                      </c:pt>
                      <c:pt idx="935">
                        <c:v>#N/A</c:v>
                      </c:pt>
                      <c:pt idx="936">
                        <c:v>#N/A</c:v>
                      </c:pt>
                      <c:pt idx="937">
                        <c:v>#N/A</c:v>
                      </c:pt>
                      <c:pt idx="938">
                        <c:v>6.4251708984375266E-2</c:v>
                      </c:pt>
                      <c:pt idx="939">
                        <c:v>0.29406127929687464</c:v>
                      </c:pt>
                      <c:pt idx="940">
                        <c:v>#N/A</c:v>
                      </c:pt>
                      <c:pt idx="941">
                        <c:v>3.4509277343749645E-2</c:v>
                      </c:pt>
                      <c:pt idx="942">
                        <c:v>#N/A</c:v>
                      </c:pt>
                      <c:pt idx="943">
                        <c:v>#N/A</c:v>
                      </c:pt>
                      <c:pt idx="944">
                        <c:v>#N/A</c:v>
                      </c:pt>
                      <c:pt idx="945">
                        <c:v>0.17030029296874982</c:v>
                      </c:pt>
                      <c:pt idx="946">
                        <c:v>0.1016845703125</c:v>
                      </c:pt>
                      <c:pt idx="947">
                        <c:v>0.13859863281250018</c:v>
                      </c:pt>
                      <c:pt idx="948">
                        <c:v>4.937744140625E-2</c:v>
                      </c:pt>
                      <c:pt idx="949">
                        <c:v>#N/A</c:v>
                      </c:pt>
                      <c:pt idx="950">
                        <c:v>5.1593017578125178E-2</c:v>
                      </c:pt>
                      <c:pt idx="951">
                        <c:v>#N/A</c:v>
                      </c:pt>
                      <c:pt idx="952">
                        <c:v>#N/A</c:v>
                      </c:pt>
                      <c:pt idx="953">
                        <c:v>5.6451416015624867E-2</c:v>
                      </c:pt>
                      <c:pt idx="954">
                        <c:v>6.5112304687500178E-2</c:v>
                      </c:pt>
                      <c:pt idx="955">
                        <c:v>#N/A</c:v>
                      </c:pt>
                      <c:pt idx="956">
                        <c:v>4.1748046875000888E-3</c:v>
                      </c:pt>
                      <c:pt idx="957">
                        <c:v>#N/A</c:v>
                      </c:pt>
                      <c:pt idx="958">
                        <c:v>1.7083740234374645E-2</c:v>
                      </c:pt>
                      <c:pt idx="959">
                        <c:v>#N/A</c:v>
                      </c:pt>
                      <c:pt idx="960">
                        <c:v>#N/A</c:v>
                      </c:pt>
                      <c:pt idx="961">
                        <c:v>#N/A</c:v>
                      </c:pt>
                      <c:pt idx="962">
                        <c:v>#N/A</c:v>
                      </c:pt>
                      <c:pt idx="963">
                        <c:v>#N/A</c:v>
                      </c:pt>
                      <c:pt idx="964">
                        <c:v>#N/A</c:v>
                      </c:pt>
                      <c:pt idx="965">
                        <c:v>#N/A</c:v>
                      </c:pt>
                      <c:pt idx="966">
                        <c:v>0.12735595703125036</c:v>
                      </c:pt>
                      <c:pt idx="967">
                        <c:v>#N/A</c:v>
                      </c:pt>
                      <c:pt idx="968">
                        <c:v>#N/A</c:v>
                      </c:pt>
                      <c:pt idx="969">
                        <c:v>#N/A</c:v>
                      </c:pt>
                      <c:pt idx="970">
                        <c:v>#N/A</c:v>
                      </c:pt>
                      <c:pt idx="971">
                        <c:v>#N/A</c:v>
                      </c:pt>
                      <c:pt idx="972">
                        <c:v>#N/A</c:v>
                      </c:pt>
                      <c:pt idx="973">
                        <c:v>7.818603515625E-2</c:v>
                      </c:pt>
                      <c:pt idx="974">
                        <c:v>7.7349853515625178E-2</c:v>
                      </c:pt>
                      <c:pt idx="975">
                        <c:v>#N/A</c:v>
                      </c:pt>
                      <c:pt idx="976">
                        <c:v>#N/A</c:v>
                      </c:pt>
                      <c:pt idx="977">
                        <c:v>6.7321777343751776E-3</c:v>
                      </c:pt>
                      <c:pt idx="978">
                        <c:v>2.5506591796875089E-2</c:v>
                      </c:pt>
                      <c:pt idx="979">
                        <c:v>3.2983398437500089E-2</c:v>
                      </c:pt>
                      <c:pt idx="980">
                        <c:v>#N/A</c:v>
                      </c:pt>
                      <c:pt idx="981">
                        <c:v>#N/A</c:v>
                      </c:pt>
                      <c:pt idx="982">
                        <c:v>#N/A</c:v>
                      </c:pt>
                      <c:pt idx="983">
                        <c:v>#N/A</c:v>
                      </c:pt>
                      <c:pt idx="984">
                        <c:v>#N/A</c:v>
                      </c:pt>
                      <c:pt idx="985">
                        <c:v>#N/A</c:v>
                      </c:pt>
                      <c:pt idx="986">
                        <c:v>#N/A</c:v>
                      </c:pt>
                      <c:pt idx="987">
                        <c:v>#N/A</c:v>
                      </c:pt>
                      <c:pt idx="988">
                        <c:v>#N/A</c:v>
                      </c:pt>
                      <c:pt idx="989">
                        <c:v>#N/A</c:v>
                      </c:pt>
                      <c:pt idx="990">
                        <c:v>#N/A</c:v>
                      </c:pt>
                      <c:pt idx="991">
                        <c:v>#N/A</c:v>
                      </c:pt>
                      <c:pt idx="992">
                        <c:v>#N/A</c:v>
                      </c:pt>
                      <c:pt idx="993">
                        <c:v>#N/A</c:v>
                      </c:pt>
                      <c:pt idx="994">
                        <c:v>#N/A</c:v>
                      </c:pt>
                      <c:pt idx="995">
                        <c:v>#N/A</c:v>
                      </c:pt>
                      <c:pt idx="996">
                        <c:v>#N/A</c:v>
                      </c:pt>
                      <c:pt idx="997">
                        <c:v>#N/A</c:v>
                      </c:pt>
                      <c:pt idx="998">
                        <c:v>#N/A</c:v>
                      </c:pt>
                      <c:pt idx="999">
                        <c:v>#N/A</c:v>
                      </c:pt>
                      <c:pt idx="1000">
                        <c:v>#N/A</c:v>
                      </c:pt>
                      <c:pt idx="1001">
                        <c:v>#N/A</c:v>
                      </c:pt>
                      <c:pt idx="1002">
                        <c:v>#N/A</c:v>
                      </c:pt>
                      <c:pt idx="1003">
                        <c:v>#N/A</c:v>
                      </c:pt>
                      <c:pt idx="1004">
                        <c:v>#N/A</c:v>
                      </c:pt>
                      <c:pt idx="1005">
                        <c:v>#N/A</c:v>
                      </c:pt>
                      <c:pt idx="1006">
                        <c:v>#N/A</c:v>
                      </c:pt>
                      <c:pt idx="1007">
                        <c:v>#N/A</c:v>
                      </c:pt>
                      <c:pt idx="1008">
                        <c:v>#N/A</c:v>
                      </c:pt>
                      <c:pt idx="1009">
                        <c:v>#N/A</c:v>
                      </c:pt>
                      <c:pt idx="1010">
                        <c:v>#N/A</c:v>
                      </c:pt>
                      <c:pt idx="1011">
                        <c:v>#N/A</c:v>
                      </c:pt>
                      <c:pt idx="1012">
                        <c:v>#N/A</c:v>
                      </c:pt>
                      <c:pt idx="1013">
                        <c:v>#N/A</c:v>
                      </c:pt>
                      <c:pt idx="1014">
                        <c:v>#N/A</c:v>
                      </c:pt>
                      <c:pt idx="1015">
                        <c:v>#N/A</c:v>
                      </c:pt>
                      <c:pt idx="1016">
                        <c:v>#N/A</c:v>
                      </c:pt>
                      <c:pt idx="1017">
                        <c:v>#N/A</c:v>
                      </c:pt>
                      <c:pt idx="1018">
                        <c:v>#N/A</c:v>
                      </c:pt>
                      <c:pt idx="1019">
                        <c:v>2.6129150390624911E-2</c:v>
                      </c:pt>
                      <c:pt idx="1020">
                        <c:v>#N/A</c:v>
                      </c:pt>
                      <c:pt idx="1021">
                        <c:v>#N/A</c:v>
                      </c:pt>
                      <c:pt idx="1022">
                        <c:v>1.9372558593750089E-2</c:v>
                      </c:pt>
                      <c:pt idx="1023">
                        <c:v>0.11228027343750013</c:v>
                      </c:pt>
                      <c:pt idx="1024">
                        <c:v>8.4600830078125133E-2</c:v>
                      </c:pt>
                      <c:pt idx="1025">
                        <c:v>1.7578125E-2</c:v>
                      </c:pt>
                      <c:pt idx="1026">
                        <c:v>0.108123779296875</c:v>
                      </c:pt>
                      <c:pt idx="1027">
                        <c:v>#N/A</c:v>
                      </c:pt>
                      <c:pt idx="1028">
                        <c:v>#N/A</c:v>
                      </c:pt>
                      <c:pt idx="1029">
                        <c:v>#N/A</c:v>
                      </c:pt>
                      <c:pt idx="1030">
                        <c:v>#N/A</c:v>
                      </c:pt>
                      <c:pt idx="1031">
                        <c:v>#N/A</c:v>
                      </c:pt>
                      <c:pt idx="1032">
                        <c:v>#N/A</c:v>
                      </c:pt>
                      <c:pt idx="1033">
                        <c:v>#N/A</c:v>
                      </c:pt>
                      <c:pt idx="1034">
                        <c:v>#N/A</c:v>
                      </c:pt>
                      <c:pt idx="1035">
                        <c:v>#N/A</c:v>
                      </c:pt>
                      <c:pt idx="1036">
                        <c:v>#N/A</c:v>
                      </c:pt>
                      <c:pt idx="1037">
                        <c:v>#N/A</c:v>
                      </c:pt>
                      <c:pt idx="1038">
                        <c:v>#N/A</c:v>
                      </c:pt>
                      <c:pt idx="1039">
                        <c:v>#N/A</c:v>
                      </c:pt>
                      <c:pt idx="1040">
                        <c:v>#N/A</c:v>
                      </c:pt>
                      <c:pt idx="1041">
                        <c:v>#N/A</c:v>
                      </c:pt>
                      <c:pt idx="1042">
                        <c:v>#N/A</c:v>
                      </c:pt>
                      <c:pt idx="1043">
                        <c:v>#N/A</c:v>
                      </c:pt>
                      <c:pt idx="1044">
                        <c:v>#N/A</c:v>
                      </c:pt>
                      <c:pt idx="1045">
                        <c:v>#N/A</c:v>
                      </c:pt>
                      <c:pt idx="1046">
                        <c:v>#N/A</c:v>
                      </c:pt>
                      <c:pt idx="1047">
                        <c:v>#N/A</c:v>
                      </c:pt>
                      <c:pt idx="1048">
                        <c:v>#N/A</c:v>
                      </c:pt>
                      <c:pt idx="1049">
                        <c:v>#N/A</c:v>
                      </c:pt>
                      <c:pt idx="1050">
                        <c:v>#N/A</c:v>
                      </c:pt>
                      <c:pt idx="1051">
                        <c:v>#N/A</c:v>
                      </c:pt>
                      <c:pt idx="1052">
                        <c:v>#N/A</c:v>
                      </c:pt>
                      <c:pt idx="1053">
                        <c:v>#N/A</c:v>
                      </c:pt>
                      <c:pt idx="1054">
                        <c:v>#N/A</c:v>
                      </c:pt>
                      <c:pt idx="1055">
                        <c:v>#N/A</c:v>
                      </c:pt>
                      <c:pt idx="1056">
                        <c:v>#N/A</c:v>
                      </c:pt>
                      <c:pt idx="1057">
                        <c:v>#N/A</c:v>
                      </c:pt>
                      <c:pt idx="1058">
                        <c:v>#N/A</c:v>
                      </c:pt>
                      <c:pt idx="1059">
                        <c:v>#N/A</c:v>
                      </c:pt>
                      <c:pt idx="1060">
                        <c:v>0.15181884765625009</c:v>
                      </c:pt>
                      <c:pt idx="1061">
                        <c:v>6.0339355468750133E-2</c:v>
                      </c:pt>
                      <c:pt idx="1062">
                        <c:v>#N/A</c:v>
                      </c:pt>
                      <c:pt idx="1063">
                        <c:v>#N/A</c:v>
                      </c:pt>
                      <c:pt idx="1064">
                        <c:v>#N/A</c:v>
                      </c:pt>
                      <c:pt idx="1065">
                        <c:v>#N/A</c:v>
                      </c:pt>
                      <c:pt idx="1066">
                        <c:v>#N/A</c:v>
                      </c:pt>
                      <c:pt idx="1067">
                        <c:v>#N/A</c:v>
                      </c:pt>
                      <c:pt idx="1068">
                        <c:v>#N/A</c:v>
                      </c:pt>
                      <c:pt idx="1069">
                        <c:v>#N/A</c:v>
                      </c:pt>
                      <c:pt idx="1070">
                        <c:v>0.17073364257812496</c:v>
                      </c:pt>
                      <c:pt idx="1071">
                        <c:v>#N/A</c:v>
                      </c:pt>
                      <c:pt idx="1072">
                        <c:v>#N/A</c:v>
                      </c:pt>
                      <c:pt idx="1073">
                        <c:v>#N/A</c:v>
                      </c:pt>
                      <c:pt idx="1074">
                        <c:v>#N/A</c:v>
                      </c:pt>
                      <c:pt idx="1075">
                        <c:v>#N/A</c:v>
                      </c:pt>
                      <c:pt idx="1076">
                        <c:v>#N/A</c:v>
                      </c:pt>
                      <c:pt idx="1077">
                        <c:v>4.4311523437501332E-3</c:v>
                      </c:pt>
                      <c:pt idx="1078">
                        <c:v>#N/A</c:v>
                      </c:pt>
                      <c:pt idx="1079">
                        <c:v>0.15085449218749991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4582-427C-8414-DAD599CF3945}"/>
                  </c:ext>
                </c:extLst>
              </c15:ser>
            </c15:filteredAreaSeries>
          </c:ext>
        </c:extLst>
      </c:areaChart>
      <c:lineChart>
        <c:grouping val="standard"/>
        <c:varyColors val="0"/>
        <c:ser>
          <c:idx val="0"/>
          <c:order val="0"/>
          <c:tx>
            <c:strRef>
              <c:f>[1]Sheet1!$B$1</c:f>
              <c:strCache>
                <c:ptCount val="1"/>
                <c:pt idx="0">
                  <c:v>Concurrency</c:v>
                </c:pt>
              </c:strCache>
            </c:strRef>
          </c:tx>
          <c:spPr>
            <a:ln w="12700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[1]Sheet1!$A$2:$A$1081</c:f>
              <c:numCache>
                <c:formatCode>General</c:formatCode>
                <c:ptCount val="1080"/>
                <c:pt idx="0">
                  <c:v>0</c:v>
                </c:pt>
                <c:pt idx="89">
                  <c:v>30</c:v>
                </c:pt>
                <c:pt idx="179">
                  <c:v>60</c:v>
                </c:pt>
                <c:pt idx="269">
                  <c:v>90</c:v>
                </c:pt>
                <c:pt idx="359">
                  <c:v>120</c:v>
                </c:pt>
                <c:pt idx="449">
                  <c:v>150</c:v>
                </c:pt>
                <c:pt idx="539">
                  <c:v>180</c:v>
                </c:pt>
                <c:pt idx="629">
                  <c:v>210</c:v>
                </c:pt>
                <c:pt idx="719">
                  <c:v>240</c:v>
                </c:pt>
                <c:pt idx="809">
                  <c:v>270</c:v>
                </c:pt>
                <c:pt idx="899">
                  <c:v>300</c:v>
                </c:pt>
                <c:pt idx="989">
                  <c:v>330</c:v>
                </c:pt>
                <c:pt idx="1079">
                  <c:v>360</c:v>
                </c:pt>
              </c:numCache>
            </c:numRef>
          </c:cat>
          <c:val>
            <c:numRef>
              <c:f>[1]Sheet1!$B$2:$B$1081</c:f>
              <c:numCache>
                <c:formatCode>General</c:formatCode>
                <c:ptCount val="1080"/>
                <c:pt idx="0">
                  <c:v>5.1369999999999996</c:v>
                </c:pt>
                <c:pt idx="1">
                  <c:v>11</c:v>
                </c:pt>
                <c:pt idx="2">
                  <c:v>11</c:v>
                </c:pt>
                <c:pt idx="3">
                  <c:v>10.013</c:v>
                </c:pt>
                <c:pt idx="4">
                  <c:v>10</c:v>
                </c:pt>
                <c:pt idx="5">
                  <c:v>10</c:v>
                </c:pt>
                <c:pt idx="6">
                  <c:v>8.048</c:v>
                </c:pt>
                <c:pt idx="7">
                  <c:v>8</c:v>
                </c:pt>
                <c:pt idx="8">
                  <c:v>8</c:v>
                </c:pt>
                <c:pt idx="9">
                  <c:v>11.762</c:v>
                </c:pt>
                <c:pt idx="10">
                  <c:v>12</c:v>
                </c:pt>
                <c:pt idx="11">
                  <c:v>12</c:v>
                </c:pt>
                <c:pt idx="12">
                  <c:v>10.023</c:v>
                </c:pt>
                <c:pt idx="13">
                  <c:v>10</c:v>
                </c:pt>
                <c:pt idx="14">
                  <c:v>10</c:v>
                </c:pt>
                <c:pt idx="15">
                  <c:v>10.943</c:v>
                </c:pt>
                <c:pt idx="16">
                  <c:v>11</c:v>
                </c:pt>
                <c:pt idx="17">
                  <c:v>11</c:v>
                </c:pt>
                <c:pt idx="18">
                  <c:v>10.015000000000001</c:v>
                </c:pt>
                <c:pt idx="19">
                  <c:v>10</c:v>
                </c:pt>
                <c:pt idx="20">
                  <c:v>10</c:v>
                </c:pt>
                <c:pt idx="21">
                  <c:v>11.888999999999999</c:v>
                </c:pt>
                <c:pt idx="22">
                  <c:v>12</c:v>
                </c:pt>
                <c:pt idx="23">
                  <c:v>12</c:v>
                </c:pt>
                <c:pt idx="24">
                  <c:v>9.0259999999999998</c:v>
                </c:pt>
                <c:pt idx="25">
                  <c:v>9</c:v>
                </c:pt>
                <c:pt idx="26">
                  <c:v>9</c:v>
                </c:pt>
                <c:pt idx="27">
                  <c:v>10.898</c:v>
                </c:pt>
                <c:pt idx="28">
                  <c:v>11</c:v>
                </c:pt>
                <c:pt idx="29">
                  <c:v>11</c:v>
                </c:pt>
                <c:pt idx="30">
                  <c:v>10.018000000000001</c:v>
                </c:pt>
                <c:pt idx="31">
                  <c:v>10</c:v>
                </c:pt>
                <c:pt idx="32">
                  <c:v>10</c:v>
                </c:pt>
                <c:pt idx="33">
                  <c:v>10</c:v>
                </c:pt>
                <c:pt idx="34">
                  <c:v>10</c:v>
                </c:pt>
                <c:pt idx="35">
                  <c:v>10</c:v>
                </c:pt>
                <c:pt idx="36">
                  <c:v>10</c:v>
                </c:pt>
                <c:pt idx="37">
                  <c:v>10</c:v>
                </c:pt>
                <c:pt idx="38">
                  <c:v>10</c:v>
                </c:pt>
                <c:pt idx="39">
                  <c:v>10</c:v>
                </c:pt>
                <c:pt idx="40">
                  <c:v>10</c:v>
                </c:pt>
                <c:pt idx="41">
                  <c:v>10</c:v>
                </c:pt>
                <c:pt idx="42">
                  <c:v>10</c:v>
                </c:pt>
                <c:pt idx="43">
                  <c:v>10</c:v>
                </c:pt>
                <c:pt idx="44">
                  <c:v>10</c:v>
                </c:pt>
                <c:pt idx="45">
                  <c:v>12.827999999999999</c:v>
                </c:pt>
                <c:pt idx="46">
                  <c:v>13</c:v>
                </c:pt>
                <c:pt idx="47">
                  <c:v>13</c:v>
                </c:pt>
                <c:pt idx="48">
                  <c:v>11.026</c:v>
                </c:pt>
                <c:pt idx="49">
                  <c:v>11</c:v>
                </c:pt>
                <c:pt idx="50">
                  <c:v>11</c:v>
                </c:pt>
                <c:pt idx="51">
                  <c:v>10.009</c:v>
                </c:pt>
                <c:pt idx="52">
                  <c:v>10</c:v>
                </c:pt>
                <c:pt idx="53">
                  <c:v>10</c:v>
                </c:pt>
                <c:pt idx="54">
                  <c:v>10</c:v>
                </c:pt>
                <c:pt idx="55">
                  <c:v>10</c:v>
                </c:pt>
                <c:pt idx="56">
                  <c:v>10</c:v>
                </c:pt>
                <c:pt idx="57">
                  <c:v>10.946</c:v>
                </c:pt>
                <c:pt idx="58">
                  <c:v>11</c:v>
                </c:pt>
                <c:pt idx="59">
                  <c:v>11</c:v>
                </c:pt>
                <c:pt idx="60">
                  <c:v>10.012</c:v>
                </c:pt>
                <c:pt idx="61">
                  <c:v>10</c:v>
                </c:pt>
                <c:pt idx="62">
                  <c:v>10</c:v>
                </c:pt>
                <c:pt idx="63">
                  <c:v>10</c:v>
                </c:pt>
                <c:pt idx="64">
                  <c:v>10</c:v>
                </c:pt>
                <c:pt idx="65">
                  <c:v>10</c:v>
                </c:pt>
                <c:pt idx="66">
                  <c:v>11.881</c:v>
                </c:pt>
                <c:pt idx="67">
                  <c:v>12</c:v>
                </c:pt>
                <c:pt idx="68">
                  <c:v>12</c:v>
                </c:pt>
                <c:pt idx="69">
                  <c:v>11.01</c:v>
                </c:pt>
                <c:pt idx="70">
                  <c:v>11</c:v>
                </c:pt>
                <c:pt idx="71">
                  <c:v>11</c:v>
                </c:pt>
                <c:pt idx="72">
                  <c:v>11.941000000000001</c:v>
                </c:pt>
                <c:pt idx="73">
                  <c:v>12</c:v>
                </c:pt>
                <c:pt idx="74">
                  <c:v>12</c:v>
                </c:pt>
                <c:pt idx="75">
                  <c:v>10.029</c:v>
                </c:pt>
                <c:pt idx="76">
                  <c:v>10</c:v>
                </c:pt>
                <c:pt idx="77">
                  <c:v>10</c:v>
                </c:pt>
                <c:pt idx="78">
                  <c:v>9.0079999999999991</c:v>
                </c:pt>
                <c:pt idx="79">
                  <c:v>9</c:v>
                </c:pt>
                <c:pt idx="80">
                  <c:v>9</c:v>
                </c:pt>
                <c:pt idx="81">
                  <c:v>10.898</c:v>
                </c:pt>
                <c:pt idx="82">
                  <c:v>11</c:v>
                </c:pt>
                <c:pt idx="83">
                  <c:v>11</c:v>
                </c:pt>
                <c:pt idx="84">
                  <c:v>8.0229999999999997</c:v>
                </c:pt>
                <c:pt idx="85">
                  <c:v>8</c:v>
                </c:pt>
                <c:pt idx="86">
                  <c:v>8</c:v>
                </c:pt>
                <c:pt idx="87">
                  <c:v>8.9499999999999993</c:v>
                </c:pt>
                <c:pt idx="88">
                  <c:v>9</c:v>
                </c:pt>
                <c:pt idx="89">
                  <c:v>9</c:v>
                </c:pt>
                <c:pt idx="90">
                  <c:v>14.693</c:v>
                </c:pt>
                <c:pt idx="91">
                  <c:v>15</c:v>
                </c:pt>
                <c:pt idx="92">
                  <c:v>15</c:v>
                </c:pt>
                <c:pt idx="93">
                  <c:v>15.997999999999999</c:v>
                </c:pt>
                <c:pt idx="94">
                  <c:v>16</c:v>
                </c:pt>
                <c:pt idx="95">
                  <c:v>16</c:v>
                </c:pt>
                <c:pt idx="96">
                  <c:v>15.007999999999999</c:v>
                </c:pt>
                <c:pt idx="97">
                  <c:v>15</c:v>
                </c:pt>
                <c:pt idx="98">
                  <c:v>15</c:v>
                </c:pt>
                <c:pt idx="99">
                  <c:v>15.941000000000001</c:v>
                </c:pt>
                <c:pt idx="100">
                  <c:v>16</c:v>
                </c:pt>
                <c:pt idx="101">
                  <c:v>16</c:v>
                </c:pt>
                <c:pt idx="102">
                  <c:v>14.026999999999999</c:v>
                </c:pt>
                <c:pt idx="103">
                  <c:v>14</c:v>
                </c:pt>
                <c:pt idx="104">
                  <c:v>14</c:v>
                </c:pt>
                <c:pt idx="105">
                  <c:v>14.95</c:v>
                </c:pt>
                <c:pt idx="106">
                  <c:v>15</c:v>
                </c:pt>
                <c:pt idx="107">
                  <c:v>15</c:v>
                </c:pt>
                <c:pt idx="108">
                  <c:v>16.879000000000001</c:v>
                </c:pt>
                <c:pt idx="109">
                  <c:v>17</c:v>
                </c:pt>
                <c:pt idx="110">
                  <c:v>17</c:v>
                </c:pt>
                <c:pt idx="111">
                  <c:v>14.063000000000001</c:v>
                </c:pt>
                <c:pt idx="112">
                  <c:v>14</c:v>
                </c:pt>
                <c:pt idx="113">
                  <c:v>14</c:v>
                </c:pt>
                <c:pt idx="114">
                  <c:v>16.838999999999999</c:v>
                </c:pt>
                <c:pt idx="115">
                  <c:v>17</c:v>
                </c:pt>
                <c:pt idx="116">
                  <c:v>17</c:v>
                </c:pt>
                <c:pt idx="117">
                  <c:v>15.019</c:v>
                </c:pt>
                <c:pt idx="118">
                  <c:v>15</c:v>
                </c:pt>
                <c:pt idx="119">
                  <c:v>15</c:v>
                </c:pt>
                <c:pt idx="120">
                  <c:v>15</c:v>
                </c:pt>
                <c:pt idx="121">
                  <c:v>15</c:v>
                </c:pt>
                <c:pt idx="122">
                  <c:v>15</c:v>
                </c:pt>
                <c:pt idx="123">
                  <c:v>16.884</c:v>
                </c:pt>
                <c:pt idx="124">
                  <c:v>17</c:v>
                </c:pt>
                <c:pt idx="125">
                  <c:v>17</c:v>
                </c:pt>
                <c:pt idx="126">
                  <c:v>16.009</c:v>
                </c:pt>
                <c:pt idx="127">
                  <c:v>16</c:v>
                </c:pt>
                <c:pt idx="128">
                  <c:v>16</c:v>
                </c:pt>
                <c:pt idx="129">
                  <c:v>14.015000000000001</c:v>
                </c:pt>
                <c:pt idx="130">
                  <c:v>14</c:v>
                </c:pt>
                <c:pt idx="131">
                  <c:v>14</c:v>
                </c:pt>
                <c:pt idx="132">
                  <c:v>14</c:v>
                </c:pt>
                <c:pt idx="133">
                  <c:v>14</c:v>
                </c:pt>
                <c:pt idx="134">
                  <c:v>14</c:v>
                </c:pt>
                <c:pt idx="135">
                  <c:v>14</c:v>
                </c:pt>
                <c:pt idx="136">
                  <c:v>14</c:v>
                </c:pt>
                <c:pt idx="137">
                  <c:v>14</c:v>
                </c:pt>
                <c:pt idx="138">
                  <c:v>13.005000000000001</c:v>
                </c:pt>
                <c:pt idx="139">
                  <c:v>13</c:v>
                </c:pt>
                <c:pt idx="140">
                  <c:v>13</c:v>
                </c:pt>
                <c:pt idx="141">
                  <c:v>16.794</c:v>
                </c:pt>
                <c:pt idx="142">
                  <c:v>17</c:v>
                </c:pt>
                <c:pt idx="143">
                  <c:v>17</c:v>
                </c:pt>
                <c:pt idx="144">
                  <c:v>17.989999999999998</c:v>
                </c:pt>
                <c:pt idx="145">
                  <c:v>18</c:v>
                </c:pt>
                <c:pt idx="146">
                  <c:v>18</c:v>
                </c:pt>
                <c:pt idx="147">
                  <c:v>16.024000000000001</c:v>
                </c:pt>
                <c:pt idx="148">
                  <c:v>16</c:v>
                </c:pt>
                <c:pt idx="149">
                  <c:v>16</c:v>
                </c:pt>
                <c:pt idx="150">
                  <c:v>16</c:v>
                </c:pt>
                <c:pt idx="151">
                  <c:v>16</c:v>
                </c:pt>
                <c:pt idx="152">
                  <c:v>16</c:v>
                </c:pt>
                <c:pt idx="153">
                  <c:v>15.003</c:v>
                </c:pt>
                <c:pt idx="154">
                  <c:v>15</c:v>
                </c:pt>
                <c:pt idx="155">
                  <c:v>15</c:v>
                </c:pt>
                <c:pt idx="156">
                  <c:v>15.946</c:v>
                </c:pt>
                <c:pt idx="157">
                  <c:v>16</c:v>
                </c:pt>
                <c:pt idx="158">
                  <c:v>16</c:v>
                </c:pt>
                <c:pt idx="159">
                  <c:v>13.028</c:v>
                </c:pt>
                <c:pt idx="160">
                  <c:v>13</c:v>
                </c:pt>
                <c:pt idx="161">
                  <c:v>13</c:v>
                </c:pt>
                <c:pt idx="162">
                  <c:v>15.837999999999999</c:v>
                </c:pt>
                <c:pt idx="163">
                  <c:v>16</c:v>
                </c:pt>
                <c:pt idx="164">
                  <c:v>16</c:v>
                </c:pt>
                <c:pt idx="165">
                  <c:v>14.012</c:v>
                </c:pt>
                <c:pt idx="166">
                  <c:v>14</c:v>
                </c:pt>
                <c:pt idx="167">
                  <c:v>14</c:v>
                </c:pt>
                <c:pt idx="168">
                  <c:v>16.843</c:v>
                </c:pt>
                <c:pt idx="169">
                  <c:v>17</c:v>
                </c:pt>
                <c:pt idx="170">
                  <c:v>17</c:v>
                </c:pt>
                <c:pt idx="171">
                  <c:v>16.016999999999999</c:v>
                </c:pt>
                <c:pt idx="172">
                  <c:v>16</c:v>
                </c:pt>
                <c:pt idx="173">
                  <c:v>16</c:v>
                </c:pt>
                <c:pt idx="174">
                  <c:v>14.023999999999999</c:v>
                </c:pt>
                <c:pt idx="175">
                  <c:v>14</c:v>
                </c:pt>
                <c:pt idx="176">
                  <c:v>14</c:v>
                </c:pt>
                <c:pt idx="177">
                  <c:v>14.943</c:v>
                </c:pt>
                <c:pt idx="178">
                  <c:v>15</c:v>
                </c:pt>
                <c:pt idx="179">
                  <c:v>15</c:v>
                </c:pt>
                <c:pt idx="180">
                  <c:v>26.321000000000002</c:v>
                </c:pt>
                <c:pt idx="181">
                  <c:v>27</c:v>
                </c:pt>
                <c:pt idx="182">
                  <c:v>27</c:v>
                </c:pt>
                <c:pt idx="183">
                  <c:v>26.02</c:v>
                </c:pt>
                <c:pt idx="184">
                  <c:v>26</c:v>
                </c:pt>
                <c:pt idx="185">
                  <c:v>26</c:v>
                </c:pt>
                <c:pt idx="186">
                  <c:v>26.943999999999999</c:v>
                </c:pt>
                <c:pt idx="187">
                  <c:v>27</c:v>
                </c:pt>
                <c:pt idx="188">
                  <c:v>27</c:v>
                </c:pt>
                <c:pt idx="189">
                  <c:v>27.997</c:v>
                </c:pt>
                <c:pt idx="190">
                  <c:v>28</c:v>
                </c:pt>
                <c:pt idx="191">
                  <c:v>28</c:v>
                </c:pt>
                <c:pt idx="192">
                  <c:v>25.021000000000001</c:v>
                </c:pt>
                <c:pt idx="193">
                  <c:v>25</c:v>
                </c:pt>
                <c:pt idx="194">
                  <c:v>25</c:v>
                </c:pt>
                <c:pt idx="195">
                  <c:v>25</c:v>
                </c:pt>
                <c:pt idx="196">
                  <c:v>25</c:v>
                </c:pt>
                <c:pt idx="197">
                  <c:v>25</c:v>
                </c:pt>
                <c:pt idx="198">
                  <c:v>24.01</c:v>
                </c:pt>
                <c:pt idx="199">
                  <c:v>24</c:v>
                </c:pt>
                <c:pt idx="200">
                  <c:v>24</c:v>
                </c:pt>
                <c:pt idx="201">
                  <c:v>24</c:v>
                </c:pt>
                <c:pt idx="202">
                  <c:v>24</c:v>
                </c:pt>
                <c:pt idx="203">
                  <c:v>24</c:v>
                </c:pt>
                <c:pt idx="204">
                  <c:v>26.835000000000001</c:v>
                </c:pt>
                <c:pt idx="205">
                  <c:v>27</c:v>
                </c:pt>
                <c:pt idx="206">
                  <c:v>27</c:v>
                </c:pt>
                <c:pt idx="207">
                  <c:v>27.946999999999999</c:v>
                </c:pt>
                <c:pt idx="208">
                  <c:v>28</c:v>
                </c:pt>
                <c:pt idx="209">
                  <c:v>28</c:v>
                </c:pt>
                <c:pt idx="210">
                  <c:v>25.010999999999999</c:v>
                </c:pt>
                <c:pt idx="211">
                  <c:v>25</c:v>
                </c:pt>
                <c:pt idx="212">
                  <c:v>25</c:v>
                </c:pt>
                <c:pt idx="213">
                  <c:v>26.898</c:v>
                </c:pt>
                <c:pt idx="214">
                  <c:v>27</c:v>
                </c:pt>
                <c:pt idx="215">
                  <c:v>27</c:v>
                </c:pt>
                <c:pt idx="216">
                  <c:v>26.027000000000001</c:v>
                </c:pt>
                <c:pt idx="217">
                  <c:v>26</c:v>
                </c:pt>
                <c:pt idx="218">
                  <c:v>26</c:v>
                </c:pt>
                <c:pt idx="219">
                  <c:v>26</c:v>
                </c:pt>
                <c:pt idx="220">
                  <c:v>26</c:v>
                </c:pt>
                <c:pt idx="221">
                  <c:v>26</c:v>
                </c:pt>
                <c:pt idx="222">
                  <c:v>26</c:v>
                </c:pt>
                <c:pt idx="223">
                  <c:v>26</c:v>
                </c:pt>
                <c:pt idx="224">
                  <c:v>26</c:v>
                </c:pt>
                <c:pt idx="225">
                  <c:v>26</c:v>
                </c:pt>
                <c:pt idx="226">
                  <c:v>26</c:v>
                </c:pt>
                <c:pt idx="227">
                  <c:v>26</c:v>
                </c:pt>
                <c:pt idx="228">
                  <c:v>26</c:v>
                </c:pt>
                <c:pt idx="229">
                  <c:v>26</c:v>
                </c:pt>
                <c:pt idx="230">
                  <c:v>26</c:v>
                </c:pt>
                <c:pt idx="231">
                  <c:v>28.834</c:v>
                </c:pt>
                <c:pt idx="232">
                  <c:v>29</c:v>
                </c:pt>
                <c:pt idx="233">
                  <c:v>29</c:v>
                </c:pt>
                <c:pt idx="234">
                  <c:v>26.096</c:v>
                </c:pt>
                <c:pt idx="235">
                  <c:v>26</c:v>
                </c:pt>
                <c:pt idx="236">
                  <c:v>26</c:v>
                </c:pt>
                <c:pt idx="237">
                  <c:v>26</c:v>
                </c:pt>
                <c:pt idx="238">
                  <c:v>26</c:v>
                </c:pt>
                <c:pt idx="239">
                  <c:v>26</c:v>
                </c:pt>
                <c:pt idx="240">
                  <c:v>25.024999999999999</c:v>
                </c:pt>
                <c:pt idx="241">
                  <c:v>25</c:v>
                </c:pt>
                <c:pt idx="242">
                  <c:v>25</c:v>
                </c:pt>
                <c:pt idx="243">
                  <c:v>23.016999999999999</c:v>
                </c:pt>
                <c:pt idx="244">
                  <c:v>23</c:v>
                </c:pt>
                <c:pt idx="245">
                  <c:v>23</c:v>
                </c:pt>
                <c:pt idx="246">
                  <c:v>25.821000000000002</c:v>
                </c:pt>
                <c:pt idx="247">
                  <c:v>26</c:v>
                </c:pt>
                <c:pt idx="248">
                  <c:v>26</c:v>
                </c:pt>
                <c:pt idx="249">
                  <c:v>25.01</c:v>
                </c:pt>
                <c:pt idx="250">
                  <c:v>25</c:v>
                </c:pt>
                <c:pt idx="251">
                  <c:v>25</c:v>
                </c:pt>
                <c:pt idx="252">
                  <c:v>25.942</c:v>
                </c:pt>
                <c:pt idx="253">
                  <c:v>26</c:v>
                </c:pt>
                <c:pt idx="254">
                  <c:v>26</c:v>
                </c:pt>
                <c:pt idx="255">
                  <c:v>25.026</c:v>
                </c:pt>
                <c:pt idx="256">
                  <c:v>25</c:v>
                </c:pt>
                <c:pt idx="257">
                  <c:v>25</c:v>
                </c:pt>
                <c:pt idx="258">
                  <c:v>25</c:v>
                </c:pt>
                <c:pt idx="259">
                  <c:v>25</c:v>
                </c:pt>
                <c:pt idx="260">
                  <c:v>25</c:v>
                </c:pt>
                <c:pt idx="261">
                  <c:v>26.896000000000001</c:v>
                </c:pt>
                <c:pt idx="262">
                  <c:v>27</c:v>
                </c:pt>
                <c:pt idx="263">
                  <c:v>27</c:v>
                </c:pt>
                <c:pt idx="264">
                  <c:v>27</c:v>
                </c:pt>
                <c:pt idx="265">
                  <c:v>27</c:v>
                </c:pt>
                <c:pt idx="266">
                  <c:v>27</c:v>
                </c:pt>
                <c:pt idx="267">
                  <c:v>26.03</c:v>
                </c:pt>
                <c:pt idx="268">
                  <c:v>26</c:v>
                </c:pt>
                <c:pt idx="269">
                  <c:v>26</c:v>
                </c:pt>
                <c:pt idx="270">
                  <c:v>32.606000000000002</c:v>
                </c:pt>
                <c:pt idx="271">
                  <c:v>33</c:v>
                </c:pt>
                <c:pt idx="272">
                  <c:v>33</c:v>
                </c:pt>
                <c:pt idx="273">
                  <c:v>32.009</c:v>
                </c:pt>
                <c:pt idx="274">
                  <c:v>32</c:v>
                </c:pt>
                <c:pt idx="275">
                  <c:v>32</c:v>
                </c:pt>
                <c:pt idx="276">
                  <c:v>32.945999999999998</c:v>
                </c:pt>
                <c:pt idx="277">
                  <c:v>33</c:v>
                </c:pt>
                <c:pt idx="278">
                  <c:v>33</c:v>
                </c:pt>
                <c:pt idx="279">
                  <c:v>33.997</c:v>
                </c:pt>
                <c:pt idx="280">
                  <c:v>34</c:v>
                </c:pt>
                <c:pt idx="281">
                  <c:v>34</c:v>
                </c:pt>
                <c:pt idx="282">
                  <c:v>32.046999999999997</c:v>
                </c:pt>
                <c:pt idx="283">
                  <c:v>32</c:v>
                </c:pt>
                <c:pt idx="284">
                  <c:v>32</c:v>
                </c:pt>
                <c:pt idx="285">
                  <c:v>32.94</c:v>
                </c:pt>
                <c:pt idx="286">
                  <c:v>33</c:v>
                </c:pt>
                <c:pt idx="287">
                  <c:v>33</c:v>
                </c:pt>
                <c:pt idx="288">
                  <c:v>33</c:v>
                </c:pt>
                <c:pt idx="289">
                  <c:v>33</c:v>
                </c:pt>
                <c:pt idx="290">
                  <c:v>33</c:v>
                </c:pt>
                <c:pt idx="291">
                  <c:v>33</c:v>
                </c:pt>
                <c:pt idx="292">
                  <c:v>33</c:v>
                </c:pt>
                <c:pt idx="293">
                  <c:v>33</c:v>
                </c:pt>
                <c:pt idx="294">
                  <c:v>35.841000000000001</c:v>
                </c:pt>
                <c:pt idx="295">
                  <c:v>36</c:v>
                </c:pt>
                <c:pt idx="296">
                  <c:v>36</c:v>
                </c:pt>
                <c:pt idx="297">
                  <c:v>35.008000000000003</c:v>
                </c:pt>
                <c:pt idx="298">
                  <c:v>35</c:v>
                </c:pt>
                <c:pt idx="299">
                  <c:v>35</c:v>
                </c:pt>
                <c:pt idx="300">
                  <c:v>35</c:v>
                </c:pt>
                <c:pt idx="301">
                  <c:v>35</c:v>
                </c:pt>
                <c:pt idx="302">
                  <c:v>35</c:v>
                </c:pt>
                <c:pt idx="303">
                  <c:v>33.014000000000003</c:v>
                </c:pt>
                <c:pt idx="304">
                  <c:v>33</c:v>
                </c:pt>
                <c:pt idx="305">
                  <c:v>33</c:v>
                </c:pt>
                <c:pt idx="306">
                  <c:v>34.881999999999998</c:v>
                </c:pt>
                <c:pt idx="307">
                  <c:v>35</c:v>
                </c:pt>
                <c:pt idx="308">
                  <c:v>35</c:v>
                </c:pt>
                <c:pt idx="309">
                  <c:v>34.031999999999996</c:v>
                </c:pt>
                <c:pt idx="310">
                  <c:v>34</c:v>
                </c:pt>
                <c:pt idx="311">
                  <c:v>34</c:v>
                </c:pt>
                <c:pt idx="312">
                  <c:v>33.033000000000001</c:v>
                </c:pt>
                <c:pt idx="313">
                  <c:v>33</c:v>
                </c:pt>
                <c:pt idx="314">
                  <c:v>33</c:v>
                </c:pt>
                <c:pt idx="315">
                  <c:v>33</c:v>
                </c:pt>
                <c:pt idx="316">
                  <c:v>33</c:v>
                </c:pt>
                <c:pt idx="317">
                  <c:v>33</c:v>
                </c:pt>
                <c:pt idx="318">
                  <c:v>32.008000000000003</c:v>
                </c:pt>
                <c:pt idx="319">
                  <c:v>32</c:v>
                </c:pt>
                <c:pt idx="320">
                  <c:v>32</c:v>
                </c:pt>
                <c:pt idx="321">
                  <c:v>32.942999999999998</c:v>
                </c:pt>
                <c:pt idx="322">
                  <c:v>33</c:v>
                </c:pt>
                <c:pt idx="323">
                  <c:v>33</c:v>
                </c:pt>
                <c:pt idx="324">
                  <c:v>32.027999999999999</c:v>
                </c:pt>
                <c:pt idx="325">
                  <c:v>32</c:v>
                </c:pt>
                <c:pt idx="326">
                  <c:v>32</c:v>
                </c:pt>
                <c:pt idx="327">
                  <c:v>34.832999999999998</c:v>
                </c:pt>
                <c:pt idx="328">
                  <c:v>35</c:v>
                </c:pt>
                <c:pt idx="329">
                  <c:v>35</c:v>
                </c:pt>
                <c:pt idx="330">
                  <c:v>35</c:v>
                </c:pt>
                <c:pt idx="331">
                  <c:v>35</c:v>
                </c:pt>
                <c:pt idx="332">
                  <c:v>35</c:v>
                </c:pt>
                <c:pt idx="333">
                  <c:v>33.051000000000002</c:v>
                </c:pt>
                <c:pt idx="334">
                  <c:v>33</c:v>
                </c:pt>
                <c:pt idx="335">
                  <c:v>33</c:v>
                </c:pt>
                <c:pt idx="336">
                  <c:v>32.018999999999998</c:v>
                </c:pt>
                <c:pt idx="337">
                  <c:v>32</c:v>
                </c:pt>
                <c:pt idx="338">
                  <c:v>32</c:v>
                </c:pt>
                <c:pt idx="339">
                  <c:v>34.834000000000003</c:v>
                </c:pt>
                <c:pt idx="340">
                  <c:v>35</c:v>
                </c:pt>
                <c:pt idx="341">
                  <c:v>35</c:v>
                </c:pt>
                <c:pt idx="342">
                  <c:v>34.015000000000001</c:v>
                </c:pt>
                <c:pt idx="343">
                  <c:v>34</c:v>
                </c:pt>
                <c:pt idx="344">
                  <c:v>34</c:v>
                </c:pt>
                <c:pt idx="345">
                  <c:v>32.055</c:v>
                </c:pt>
                <c:pt idx="346">
                  <c:v>32</c:v>
                </c:pt>
                <c:pt idx="347">
                  <c:v>32</c:v>
                </c:pt>
                <c:pt idx="348">
                  <c:v>35.799999999999997</c:v>
                </c:pt>
                <c:pt idx="349">
                  <c:v>36</c:v>
                </c:pt>
                <c:pt idx="350">
                  <c:v>36</c:v>
                </c:pt>
                <c:pt idx="351">
                  <c:v>34.034999999999997</c:v>
                </c:pt>
                <c:pt idx="352">
                  <c:v>34</c:v>
                </c:pt>
                <c:pt idx="353">
                  <c:v>34</c:v>
                </c:pt>
                <c:pt idx="354">
                  <c:v>34</c:v>
                </c:pt>
                <c:pt idx="355">
                  <c:v>34</c:v>
                </c:pt>
                <c:pt idx="356">
                  <c:v>34</c:v>
                </c:pt>
                <c:pt idx="357">
                  <c:v>31.074999999999999</c:v>
                </c:pt>
                <c:pt idx="358">
                  <c:v>31</c:v>
                </c:pt>
                <c:pt idx="359">
                  <c:v>31</c:v>
                </c:pt>
                <c:pt idx="360">
                  <c:v>41.36</c:v>
                </c:pt>
                <c:pt idx="361">
                  <c:v>42</c:v>
                </c:pt>
                <c:pt idx="362">
                  <c:v>42</c:v>
                </c:pt>
                <c:pt idx="363">
                  <c:v>42</c:v>
                </c:pt>
                <c:pt idx="364">
                  <c:v>42</c:v>
                </c:pt>
                <c:pt idx="365">
                  <c:v>42</c:v>
                </c:pt>
                <c:pt idx="366">
                  <c:v>42</c:v>
                </c:pt>
                <c:pt idx="367">
                  <c:v>42</c:v>
                </c:pt>
                <c:pt idx="368">
                  <c:v>42</c:v>
                </c:pt>
                <c:pt idx="369">
                  <c:v>42</c:v>
                </c:pt>
                <c:pt idx="370">
                  <c:v>42</c:v>
                </c:pt>
                <c:pt idx="371">
                  <c:v>42</c:v>
                </c:pt>
                <c:pt idx="372">
                  <c:v>42</c:v>
                </c:pt>
                <c:pt idx="373">
                  <c:v>42</c:v>
                </c:pt>
                <c:pt idx="374">
                  <c:v>42</c:v>
                </c:pt>
                <c:pt idx="375">
                  <c:v>41.024999999999999</c:v>
                </c:pt>
                <c:pt idx="376">
                  <c:v>41</c:v>
                </c:pt>
                <c:pt idx="377">
                  <c:v>41</c:v>
                </c:pt>
                <c:pt idx="378">
                  <c:v>42.890999999999998</c:v>
                </c:pt>
                <c:pt idx="379">
                  <c:v>43</c:v>
                </c:pt>
                <c:pt idx="380">
                  <c:v>43</c:v>
                </c:pt>
                <c:pt idx="381">
                  <c:v>42.033999999999999</c:v>
                </c:pt>
                <c:pt idx="382">
                  <c:v>42</c:v>
                </c:pt>
                <c:pt idx="383">
                  <c:v>42</c:v>
                </c:pt>
                <c:pt idx="384">
                  <c:v>40.043999999999997</c:v>
                </c:pt>
                <c:pt idx="385">
                  <c:v>40</c:v>
                </c:pt>
                <c:pt idx="386">
                  <c:v>40</c:v>
                </c:pt>
                <c:pt idx="387">
                  <c:v>40</c:v>
                </c:pt>
                <c:pt idx="388">
                  <c:v>40</c:v>
                </c:pt>
                <c:pt idx="389">
                  <c:v>40</c:v>
                </c:pt>
                <c:pt idx="390">
                  <c:v>40</c:v>
                </c:pt>
                <c:pt idx="391">
                  <c:v>40</c:v>
                </c:pt>
                <c:pt idx="392">
                  <c:v>40</c:v>
                </c:pt>
                <c:pt idx="393">
                  <c:v>40.945</c:v>
                </c:pt>
                <c:pt idx="394">
                  <c:v>41</c:v>
                </c:pt>
                <c:pt idx="395">
                  <c:v>41</c:v>
                </c:pt>
                <c:pt idx="396">
                  <c:v>41.945999999999998</c:v>
                </c:pt>
                <c:pt idx="397">
                  <c:v>42</c:v>
                </c:pt>
                <c:pt idx="398">
                  <c:v>42</c:v>
                </c:pt>
                <c:pt idx="399">
                  <c:v>41.008000000000003</c:v>
                </c:pt>
                <c:pt idx="400">
                  <c:v>41</c:v>
                </c:pt>
                <c:pt idx="401">
                  <c:v>41</c:v>
                </c:pt>
                <c:pt idx="402">
                  <c:v>42.896999999999998</c:v>
                </c:pt>
                <c:pt idx="403">
                  <c:v>43</c:v>
                </c:pt>
                <c:pt idx="404">
                  <c:v>43</c:v>
                </c:pt>
                <c:pt idx="405">
                  <c:v>40.106999999999999</c:v>
                </c:pt>
                <c:pt idx="406">
                  <c:v>40</c:v>
                </c:pt>
                <c:pt idx="407">
                  <c:v>40</c:v>
                </c:pt>
                <c:pt idx="408">
                  <c:v>41.890999999999998</c:v>
                </c:pt>
                <c:pt idx="409">
                  <c:v>42</c:v>
                </c:pt>
                <c:pt idx="410">
                  <c:v>42</c:v>
                </c:pt>
                <c:pt idx="411">
                  <c:v>40.088999999999999</c:v>
                </c:pt>
                <c:pt idx="412">
                  <c:v>40</c:v>
                </c:pt>
                <c:pt idx="413">
                  <c:v>40</c:v>
                </c:pt>
                <c:pt idx="414">
                  <c:v>42.838999999999999</c:v>
                </c:pt>
                <c:pt idx="415">
                  <c:v>43</c:v>
                </c:pt>
                <c:pt idx="416">
                  <c:v>43</c:v>
                </c:pt>
                <c:pt idx="417">
                  <c:v>40.030999999999999</c:v>
                </c:pt>
                <c:pt idx="418">
                  <c:v>40</c:v>
                </c:pt>
                <c:pt idx="419">
                  <c:v>40</c:v>
                </c:pt>
                <c:pt idx="420">
                  <c:v>40.947000000000003</c:v>
                </c:pt>
                <c:pt idx="421">
                  <c:v>41</c:v>
                </c:pt>
                <c:pt idx="422">
                  <c:v>41</c:v>
                </c:pt>
                <c:pt idx="423">
                  <c:v>44.793999999999997</c:v>
                </c:pt>
                <c:pt idx="424">
                  <c:v>45</c:v>
                </c:pt>
                <c:pt idx="425">
                  <c:v>45</c:v>
                </c:pt>
                <c:pt idx="426">
                  <c:v>42.081000000000003</c:v>
                </c:pt>
                <c:pt idx="427">
                  <c:v>42</c:v>
                </c:pt>
                <c:pt idx="428">
                  <c:v>42</c:v>
                </c:pt>
                <c:pt idx="429">
                  <c:v>42</c:v>
                </c:pt>
                <c:pt idx="430">
                  <c:v>42</c:v>
                </c:pt>
                <c:pt idx="431">
                  <c:v>42</c:v>
                </c:pt>
                <c:pt idx="432">
                  <c:v>41.021000000000001</c:v>
                </c:pt>
                <c:pt idx="433">
                  <c:v>41</c:v>
                </c:pt>
                <c:pt idx="434">
                  <c:v>41</c:v>
                </c:pt>
                <c:pt idx="435">
                  <c:v>42.893000000000001</c:v>
                </c:pt>
                <c:pt idx="436">
                  <c:v>43</c:v>
                </c:pt>
                <c:pt idx="437">
                  <c:v>43</c:v>
                </c:pt>
                <c:pt idx="438">
                  <c:v>41.024999999999999</c:v>
                </c:pt>
                <c:pt idx="439">
                  <c:v>41</c:v>
                </c:pt>
                <c:pt idx="440">
                  <c:v>41</c:v>
                </c:pt>
                <c:pt idx="441">
                  <c:v>39.08</c:v>
                </c:pt>
                <c:pt idx="442">
                  <c:v>39</c:v>
                </c:pt>
                <c:pt idx="443">
                  <c:v>39</c:v>
                </c:pt>
                <c:pt idx="444">
                  <c:v>40.886000000000003</c:v>
                </c:pt>
                <c:pt idx="445">
                  <c:v>41</c:v>
                </c:pt>
                <c:pt idx="446">
                  <c:v>41</c:v>
                </c:pt>
                <c:pt idx="447">
                  <c:v>40.011000000000003</c:v>
                </c:pt>
                <c:pt idx="448">
                  <c:v>40</c:v>
                </c:pt>
                <c:pt idx="449">
                  <c:v>40</c:v>
                </c:pt>
                <c:pt idx="450">
                  <c:v>45.676000000000002</c:v>
                </c:pt>
                <c:pt idx="451">
                  <c:v>46</c:v>
                </c:pt>
                <c:pt idx="452">
                  <c:v>46</c:v>
                </c:pt>
                <c:pt idx="453">
                  <c:v>49.99</c:v>
                </c:pt>
                <c:pt idx="454">
                  <c:v>50</c:v>
                </c:pt>
                <c:pt idx="455">
                  <c:v>50</c:v>
                </c:pt>
                <c:pt idx="456">
                  <c:v>45.094000000000001</c:v>
                </c:pt>
                <c:pt idx="457">
                  <c:v>45</c:v>
                </c:pt>
                <c:pt idx="458">
                  <c:v>45</c:v>
                </c:pt>
                <c:pt idx="459">
                  <c:v>45</c:v>
                </c:pt>
                <c:pt idx="460">
                  <c:v>45</c:v>
                </c:pt>
                <c:pt idx="461">
                  <c:v>45</c:v>
                </c:pt>
                <c:pt idx="462">
                  <c:v>46.898000000000003</c:v>
                </c:pt>
                <c:pt idx="463">
                  <c:v>47</c:v>
                </c:pt>
                <c:pt idx="464">
                  <c:v>47</c:v>
                </c:pt>
                <c:pt idx="465">
                  <c:v>47</c:v>
                </c:pt>
                <c:pt idx="466">
                  <c:v>47</c:v>
                </c:pt>
                <c:pt idx="467">
                  <c:v>47</c:v>
                </c:pt>
                <c:pt idx="468">
                  <c:v>46.011000000000003</c:v>
                </c:pt>
                <c:pt idx="469">
                  <c:v>46</c:v>
                </c:pt>
                <c:pt idx="470">
                  <c:v>46</c:v>
                </c:pt>
                <c:pt idx="471">
                  <c:v>47.890999999999998</c:v>
                </c:pt>
                <c:pt idx="472">
                  <c:v>48</c:v>
                </c:pt>
                <c:pt idx="473">
                  <c:v>48</c:v>
                </c:pt>
                <c:pt idx="474">
                  <c:v>47.024999999999999</c:v>
                </c:pt>
                <c:pt idx="475">
                  <c:v>47</c:v>
                </c:pt>
                <c:pt idx="476">
                  <c:v>47</c:v>
                </c:pt>
                <c:pt idx="477">
                  <c:v>47.948999999999998</c:v>
                </c:pt>
                <c:pt idx="478">
                  <c:v>48</c:v>
                </c:pt>
                <c:pt idx="479">
                  <c:v>48</c:v>
                </c:pt>
                <c:pt idx="480">
                  <c:v>47.015000000000001</c:v>
                </c:pt>
                <c:pt idx="481">
                  <c:v>47</c:v>
                </c:pt>
                <c:pt idx="482">
                  <c:v>47</c:v>
                </c:pt>
                <c:pt idx="483">
                  <c:v>48.887</c:v>
                </c:pt>
                <c:pt idx="484">
                  <c:v>49</c:v>
                </c:pt>
                <c:pt idx="485">
                  <c:v>49</c:v>
                </c:pt>
                <c:pt idx="486">
                  <c:v>47.058</c:v>
                </c:pt>
                <c:pt idx="487">
                  <c:v>47</c:v>
                </c:pt>
                <c:pt idx="488">
                  <c:v>47</c:v>
                </c:pt>
                <c:pt idx="489">
                  <c:v>47</c:v>
                </c:pt>
                <c:pt idx="490">
                  <c:v>47</c:v>
                </c:pt>
                <c:pt idx="491">
                  <c:v>47</c:v>
                </c:pt>
                <c:pt idx="492">
                  <c:v>46.033999999999999</c:v>
                </c:pt>
                <c:pt idx="493">
                  <c:v>46</c:v>
                </c:pt>
                <c:pt idx="494">
                  <c:v>46</c:v>
                </c:pt>
                <c:pt idx="495">
                  <c:v>44.021999999999998</c:v>
                </c:pt>
                <c:pt idx="496">
                  <c:v>44</c:v>
                </c:pt>
                <c:pt idx="497">
                  <c:v>44</c:v>
                </c:pt>
                <c:pt idx="498">
                  <c:v>46.823</c:v>
                </c:pt>
                <c:pt idx="499">
                  <c:v>47</c:v>
                </c:pt>
                <c:pt idx="500">
                  <c:v>47</c:v>
                </c:pt>
                <c:pt idx="501">
                  <c:v>46.03</c:v>
                </c:pt>
                <c:pt idx="502">
                  <c:v>46</c:v>
                </c:pt>
                <c:pt idx="503">
                  <c:v>46</c:v>
                </c:pt>
                <c:pt idx="504">
                  <c:v>46.945</c:v>
                </c:pt>
                <c:pt idx="505">
                  <c:v>47</c:v>
                </c:pt>
                <c:pt idx="506">
                  <c:v>47</c:v>
                </c:pt>
                <c:pt idx="507">
                  <c:v>48.893999999999998</c:v>
                </c:pt>
                <c:pt idx="508">
                  <c:v>49</c:v>
                </c:pt>
                <c:pt idx="509">
                  <c:v>49</c:v>
                </c:pt>
                <c:pt idx="510">
                  <c:v>47.024999999999999</c:v>
                </c:pt>
                <c:pt idx="511">
                  <c:v>47</c:v>
                </c:pt>
                <c:pt idx="512">
                  <c:v>47</c:v>
                </c:pt>
                <c:pt idx="513">
                  <c:v>45.052</c:v>
                </c:pt>
                <c:pt idx="514">
                  <c:v>45</c:v>
                </c:pt>
                <c:pt idx="515">
                  <c:v>45</c:v>
                </c:pt>
                <c:pt idx="516">
                  <c:v>48.767000000000003</c:v>
                </c:pt>
                <c:pt idx="517">
                  <c:v>49</c:v>
                </c:pt>
                <c:pt idx="518">
                  <c:v>49</c:v>
                </c:pt>
                <c:pt idx="519">
                  <c:v>47.073999999999998</c:v>
                </c:pt>
                <c:pt idx="520">
                  <c:v>47</c:v>
                </c:pt>
                <c:pt idx="521">
                  <c:v>47</c:v>
                </c:pt>
                <c:pt idx="522">
                  <c:v>46.015999999999998</c:v>
                </c:pt>
                <c:pt idx="523">
                  <c:v>46</c:v>
                </c:pt>
                <c:pt idx="524">
                  <c:v>46</c:v>
                </c:pt>
                <c:pt idx="525">
                  <c:v>46.947000000000003</c:v>
                </c:pt>
                <c:pt idx="526">
                  <c:v>47</c:v>
                </c:pt>
                <c:pt idx="527">
                  <c:v>47</c:v>
                </c:pt>
                <c:pt idx="528">
                  <c:v>47</c:v>
                </c:pt>
                <c:pt idx="529">
                  <c:v>47</c:v>
                </c:pt>
                <c:pt idx="530">
                  <c:v>47</c:v>
                </c:pt>
                <c:pt idx="531">
                  <c:v>47</c:v>
                </c:pt>
                <c:pt idx="532">
                  <c:v>47</c:v>
                </c:pt>
                <c:pt idx="533">
                  <c:v>47</c:v>
                </c:pt>
                <c:pt idx="534">
                  <c:v>48.887</c:v>
                </c:pt>
                <c:pt idx="535">
                  <c:v>49</c:v>
                </c:pt>
                <c:pt idx="536">
                  <c:v>49</c:v>
                </c:pt>
                <c:pt idx="537">
                  <c:v>48.005000000000003</c:v>
                </c:pt>
                <c:pt idx="538">
                  <c:v>48</c:v>
                </c:pt>
                <c:pt idx="539">
                  <c:v>48</c:v>
                </c:pt>
                <c:pt idx="540">
                  <c:v>44.036999999999999</c:v>
                </c:pt>
                <c:pt idx="541">
                  <c:v>44</c:v>
                </c:pt>
                <c:pt idx="542">
                  <c:v>44</c:v>
                </c:pt>
                <c:pt idx="543">
                  <c:v>44</c:v>
                </c:pt>
                <c:pt idx="544">
                  <c:v>44</c:v>
                </c:pt>
                <c:pt idx="545">
                  <c:v>44</c:v>
                </c:pt>
                <c:pt idx="546">
                  <c:v>43.012</c:v>
                </c:pt>
                <c:pt idx="547">
                  <c:v>43</c:v>
                </c:pt>
                <c:pt idx="548">
                  <c:v>43</c:v>
                </c:pt>
                <c:pt idx="549">
                  <c:v>43</c:v>
                </c:pt>
                <c:pt idx="550">
                  <c:v>43</c:v>
                </c:pt>
                <c:pt idx="551">
                  <c:v>43</c:v>
                </c:pt>
                <c:pt idx="552">
                  <c:v>44.899000000000001</c:v>
                </c:pt>
                <c:pt idx="553">
                  <c:v>45</c:v>
                </c:pt>
                <c:pt idx="554">
                  <c:v>45</c:v>
                </c:pt>
                <c:pt idx="555">
                  <c:v>45.942</c:v>
                </c:pt>
                <c:pt idx="556">
                  <c:v>46</c:v>
                </c:pt>
                <c:pt idx="557">
                  <c:v>46</c:v>
                </c:pt>
                <c:pt idx="558">
                  <c:v>44.043999999999997</c:v>
                </c:pt>
                <c:pt idx="559">
                  <c:v>44</c:v>
                </c:pt>
                <c:pt idx="560">
                  <c:v>44</c:v>
                </c:pt>
                <c:pt idx="561">
                  <c:v>42.048999999999999</c:v>
                </c:pt>
                <c:pt idx="562">
                  <c:v>42</c:v>
                </c:pt>
                <c:pt idx="563">
                  <c:v>42</c:v>
                </c:pt>
                <c:pt idx="564">
                  <c:v>41.009</c:v>
                </c:pt>
                <c:pt idx="565">
                  <c:v>41</c:v>
                </c:pt>
                <c:pt idx="566">
                  <c:v>41</c:v>
                </c:pt>
                <c:pt idx="567">
                  <c:v>44.78</c:v>
                </c:pt>
                <c:pt idx="568">
                  <c:v>45</c:v>
                </c:pt>
                <c:pt idx="569">
                  <c:v>45</c:v>
                </c:pt>
                <c:pt idx="570">
                  <c:v>44.029000000000003</c:v>
                </c:pt>
                <c:pt idx="571">
                  <c:v>44</c:v>
                </c:pt>
                <c:pt idx="572">
                  <c:v>44</c:v>
                </c:pt>
                <c:pt idx="573">
                  <c:v>44.947000000000003</c:v>
                </c:pt>
                <c:pt idx="574">
                  <c:v>45</c:v>
                </c:pt>
                <c:pt idx="575">
                  <c:v>45</c:v>
                </c:pt>
                <c:pt idx="576">
                  <c:v>44.01</c:v>
                </c:pt>
                <c:pt idx="577">
                  <c:v>44</c:v>
                </c:pt>
                <c:pt idx="578">
                  <c:v>44</c:v>
                </c:pt>
                <c:pt idx="579">
                  <c:v>43.03</c:v>
                </c:pt>
                <c:pt idx="580">
                  <c:v>43</c:v>
                </c:pt>
                <c:pt idx="581">
                  <c:v>43</c:v>
                </c:pt>
                <c:pt idx="582">
                  <c:v>43</c:v>
                </c:pt>
                <c:pt idx="583">
                  <c:v>43</c:v>
                </c:pt>
                <c:pt idx="584">
                  <c:v>43</c:v>
                </c:pt>
                <c:pt idx="585">
                  <c:v>44.89</c:v>
                </c:pt>
                <c:pt idx="586">
                  <c:v>45</c:v>
                </c:pt>
                <c:pt idx="587">
                  <c:v>45</c:v>
                </c:pt>
                <c:pt idx="588">
                  <c:v>44.005000000000003</c:v>
                </c:pt>
                <c:pt idx="589">
                  <c:v>44</c:v>
                </c:pt>
                <c:pt idx="590">
                  <c:v>44</c:v>
                </c:pt>
                <c:pt idx="591">
                  <c:v>44.94</c:v>
                </c:pt>
                <c:pt idx="592">
                  <c:v>45</c:v>
                </c:pt>
                <c:pt idx="593">
                  <c:v>45</c:v>
                </c:pt>
                <c:pt idx="594">
                  <c:v>43.076999999999998</c:v>
                </c:pt>
                <c:pt idx="595">
                  <c:v>43</c:v>
                </c:pt>
                <c:pt idx="596">
                  <c:v>43</c:v>
                </c:pt>
                <c:pt idx="597">
                  <c:v>43</c:v>
                </c:pt>
                <c:pt idx="598">
                  <c:v>43</c:v>
                </c:pt>
                <c:pt idx="599">
                  <c:v>43</c:v>
                </c:pt>
                <c:pt idx="600">
                  <c:v>42.012999999999998</c:v>
                </c:pt>
                <c:pt idx="601">
                  <c:v>42</c:v>
                </c:pt>
                <c:pt idx="602">
                  <c:v>42</c:v>
                </c:pt>
                <c:pt idx="603">
                  <c:v>44.829000000000001</c:v>
                </c:pt>
                <c:pt idx="604">
                  <c:v>45</c:v>
                </c:pt>
                <c:pt idx="605">
                  <c:v>45</c:v>
                </c:pt>
                <c:pt idx="606">
                  <c:v>45</c:v>
                </c:pt>
                <c:pt idx="607">
                  <c:v>45</c:v>
                </c:pt>
                <c:pt idx="608">
                  <c:v>45</c:v>
                </c:pt>
                <c:pt idx="609">
                  <c:v>45</c:v>
                </c:pt>
                <c:pt idx="610">
                  <c:v>45</c:v>
                </c:pt>
                <c:pt idx="611">
                  <c:v>45</c:v>
                </c:pt>
                <c:pt idx="612">
                  <c:v>43.039000000000001</c:v>
                </c:pt>
                <c:pt idx="613">
                  <c:v>43</c:v>
                </c:pt>
                <c:pt idx="614">
                  <c:v>43</c:v>
                </c:pt>
                <c:pt idx="615">
                  <c:v>42.017000000000003</c:v>
                </c:pt>
                <c:pt idx="616">
                  <c:v>42</c:v>
                </c:pt>
                <c:pt idx="617">
                  <c:v>42</c:v>
                </c:pt>
                <c:pt idx="618">
                  <c:v>43.892000000000003</c:v>
                </c:pt>
                <c:pt idx="619">
                  <c:v>44</c:v>
                </c:pt>
                <c:pt idx="620">
                  <c:v>44</c:v>
                </c:pt>
                <c:pt idx="621">
                  <c:v>43.021999999999998</c:v>
                </c:pt>
                <c:pt idx="622">
                  <c:v>43</c:v>
                </c:pt>
                <c:pt idx="623">
                  <c:v>43</c:v>
                </c:pt>
                <c:pt idx="624">
                  <c:v>43</c:v>
                </c:pt>
                <c:pt idx="625">
                  <c:v>43</c:v>
                </c:pt>
                <c:pt idx="626">
                  <c:v>43</c:v>
                </c:pt>
                <c:pt idx="627">
                  <c:v>44.884</c:v>
                </c:pt>
                <c:pt idx="628">
                  <c:v>45</c:v>
                </c:pt>
                <c:pt idx="629">
                  <c:v>45</c:v>
                </c:pt>
                <c:pt idx="630">
                  <c:v>37.162999999999997</c:v>
                </c:pt>
                <c:pt idx="631">
                  <c:v>37</c:v>
                </c:pt>
                <c:pt idx="632">
                  <c:v>37</c:v>
                </c:pt>
                <c:pt idx="633">
                  <c:v>38.89</c:v>
                </c:pt>
                <c:pt idx="634">
                  <c:v>39</c:v>
                </c:pt>
                <c:pt idx="635">
                  <c:v>39</c:v>
                </c:pt>
                <c:pt idx="636">
                  <c:v>36.049999999999997</c:v>
                </c:pt>
                <c:pt idx="637">
                  <c:v>36</c:v>
                </c:pt>
                <c:pt idx="638">
                  <c:v>36</c:v>
                </c:pt>
                <c:pt idx="639">
                  <c:v>36</c:v>
                </c:pt>
                <c:pt idx="640">
                  <c:v>36</c:v>
                </c:pt>
                <c:pt idx="641">
                  <c:v>36</c:v>
                </c:pt>
                <c:pt idx="642">
                  <c:v>34.042999999999999</c:v>
                </c:pt>
                <c:pt idx="643">
                  <c:v>34</c:v>
                </c:pt>
                <c:pt idx="644">
                  <c:v>34</c:v>
                </c:pt>
                <c:pt idx="645">
                  <c:v>36.829000000000001</c:v>
                </c:pt>
                <c:pt idx="646">
                  <c:v>37</c:v>
                </c:pt>
                <c:pt idx="647">
                  <c:v>37</c:v>
                </c:pt>
                <c:pt idx="648">
                  <c:v>34.046999999999997</c:v>
                </c:pt>
                <c:pt idx="649">
                  <c:v>34</c:v>
                </c:pt>
                <c:pt idx="650">
                  <c:v>34</c:v>
                </c:pt>
                <c:pt idx="651">
                  <c:v>34.944000000000003</c:v>
                </c:pt>
                <c:pt idx="652">
                  <c:v>35</c:v>
                </c:pt>
                <c:pt idx="653">
                  <c:v>35</c:v>
                </c:pt>
                <c:pt idx="654">
                  <c:v>35.945999999999998</c:v>
                </c:pt>
                <c:pt idx="655">
                  <c:v>36</c:v>
                </c:pt>
                <c:pt idx="656">
                  <c:v>36</c:v>
                </c:pt>
                <c:pt idx="657">
                  <c:v>36</c:v>
                </c:pt>
                <c:pt idx="658">
                  <c:v>36</c:v>
                </c:pt>
                <c:pt idx="659">
                  <c:v>36</c:v>
                </c:pt>
                <c:pt idx="660">
                  <c:v>35.069000000000003</c:v>
                </c:pt>
                <c:pt idx="661">
                  <c:v>35</c:v>
                </c:pt>
                <c:pt idx="662">
                  <c:v>35</c:v>
                </c:pt>
                <c:pt idx="663">
                  <c:v>35.942</c:v>
                </c:pt>
                <c:pt idx="664">
                  <c:v>36</c:v>
                </c:pt>
                <c:pt idx="665">
                  <c:v>36</c:v>
                </c:pt>
                <c:pt idx="666">
                  <c:v>33.036999999999999</c:v>
                </c:pt>
                <c:pt idx="667">
                  <c:v>33</c:v>
                </c:pt>
                <c:pt idx="668">
                  <c:v>33</c:v>
                </c:pt>
                <c:pt idx="669">
                  <c:v>37.715000000000003</c:v>
                </c:pt>
                <c:pt idx="670">
                  <c:v>38</c:v>
                </c:pt>
                <c:pt idx="671">
                  <c:v>38</c:v>
                </c:pt>
                <c:pt idx="672">
                  <c:v>37.015000000000001</c:v>
                </c:pt>
                <c:pt idx="673">
                  <c:v>37</c:v>
                </c:pt>
                <c:pt idx="674">
                  <c:v>37</c:v>
                </c:pt>
                <c:pt idx="675">
                  <c:v>36.011000000000003</c:v>
                </c:pt>
                <c:pt idx="676">
                  <c:v>36</c:v>
                </c:pt>
                <c:pt idx="677">
                  <c:v>36</c:v>
                </c:pt>
                <c:pt idx="678">
                  <c:v>35.01</c:v>
                </c:pt>
                <c:pt idx="679">
                  <c:v>35</c:v>
                </c:pt>
                <c:pt idx="680">
                  <c:v>35</c:v>
                </c:pt>
                <c:pt idx="681">
                  <c:v>37.847999999999999</c:v>
                </c:pt>
                <c:pt idx="682">
                  <c:v>38</c:v>
                </c:pt>
                <c:pt idx="683">
                  <c:v>38</c:v>
                </c:pt>
                <c:pt idx="684">
                  <c:v>36.042000000000002</c:v>
                </c:pt>
                <c:pt idx="685">
                  <c:v>36</c:v>
                </c:pt>
                <c:pt idx="686">
                  <c:v>36</c:v>
                </c:pt>
                <c:pt idx="687">
                  <c:v>36.944000000000003</c:v>
                </c:pt>
                <c:pt idx="688">
                  <c:v>37</c:v>
                </c:pt>
                <c:pt idx="689">
                  <c:v>37</c:v>
                </c:pt>
                <c:pt idx="690">
                  <c:v>36.026000000000003</c:v>
                </c:pt>
                <c:pt idx="691">
                  <c:v>36</c:v>
                </c:pt>
                <c:pt idx="692">
                  <c:v>36</c:v>
                </c:pt>
                <c:pt idx="693">
                  <c:v>35.012</c:v>
                </c:pt>
                <c:pt idx="694">
                  <c:v>35</c:v>
                </c:pt>
                <c:pt idx="695">
                  <c:v>35</c:v>
                </c:pt>
                <c:pt idx="696">
                  <c:v>35.945</c:v>
                </c:pt>
                <c:pt idx="697">
                  <c:v>36</c:v>
                </c:pt>
                <c:pt idx="698">
                  <c:v>36</c:v>
                </c:pt>
                <c:pt idx="699">
                  <c:v>35.020000000000003</c:v>
                </c:pt>
                <c:pt idx="700">
                  <c:v>35</c:v>
                </c:pt>
                <c:pt idx="701">
                  <c:v>35</c:v>
                </c:pt>
                <c:pt idx="702">
                  <c:v>36.881999999999998</c:v>
                </c:pt>
                <c:pt idx="703">
                  <c:v>37</c:v>
                </c:pt>
                <c:pt idx="704">
                  <c:v>37</c:v>
                </c:pt>
                <c:pt idx="705">
                  <c:v>37</c:v>
                </c:pt>
                <c:pt idx="706">
                  <c:v>37</c:v>
                </c:pt>
                <c:pt idx="707">
                  <c:v>37</c:v>
                </c:pt>
                <c:pt idx="708">
                  <c:v>36.012</c:v>
                </c:pt>
                <c:pt idx="709">
                  <c:v>36</c:v>
                </c:pt>
                <c:pt idx="710">
                  <c:v>36</c:v>
                </c:pt>
                <c:pt idx="711">
                  <c:v>35.018999999999998</c:v>
                </c:pt>
                <c:pt idx="712">
                  <c:v>35</c:v>
                </c:pt>
                <c:pt idx="713">
                  <c:v>35</c:v>
                </c:pt>
                <c:pt idx="714">
                  <c:v>35</c:v>
                </c:pt>
                <c:pt idx="715">
                  <c:v>35</c:v>
                </c:pt>
                <c:pt idx="716">
                  <c:v>35</c:v>
                </c:pt>
                <c:pt idx="717">
                  <c:v>35.947000000000003</c:v>
                </c:pt>
                <c:pt idx="718">
                  <c:v>36</c:v>
                </c:pt>
                <c:pt idx="719">
                  <c:v>36</c:v>
                </c:pt>
                <c:pt idx="720">
                  <c:v>26.163</c:v>
                </c:pt>
                <c:pt idx="721">
                  <c:v>26</c:v>
                </c:pt>
                <c:pt idx="722">
                  <c:v>26</c:v>
                </c:pt>
                <c:pt idx="723">
                  <c:v>26.94</c:v>
                </c:pt>
                <c:pt idx="724">
                  <c:v>27</c:v>
                </c:pt>
                <c:pt idx="725">
                  <c:v>27</c:v>
                </c:pt>
                <c:pt idx="726">
                  <c:v>26.013000000000002</c:v>
                </c:pt>
                <c:pt idx="727">
                  <c:v>26</c:v>
                </c:pt>
                <c:pt idx="728">
                  <c:v>26</c:v>
                </c:pt>
                <c:pt idx="729">
                  <c:v>27.888000000000002</c:v>
                </c:pt>
                <c:pt idx="730">
                  <c:v>28</c:v>
                </c:pt>
                <c:pt idx="731">
                  <c:v>28</c:v>
                </c:pt>
                <c:pt idx="732">
                  <c:v>26.055</c:v>
                </c:pt>
                <c:pt idx="733">
                  <c:v>26</c:v>
                </c:pt>
                <c:pt idx="734">
                  <c:v>26</c:v>
                </c:pt>
                <c:pt idx="735">
                  <c:v>24.026</c:v>
                </c:pt>
                <c:pt idx="736">
                  <c:v>24</c:v>
                </c:pt>
                <c:pt idx="737">
                  <c:v>24</c:v>
                </c:pt>
                <c:pt idx="738">
                  <c:v>24.948</c:v>
                </c:pt>
                <c:pt idx="739">
                  <c:v>25</c:v>
                </c:pt>
                <c:pt idx="740">
                  <c:v>25</c:v>
                </c:pt>
                <c:pt idx="741">
                  <c:v>23.05</c:v>
                </c:pt>
                <c:pt idx="742">
                  <c:v>23</c:v>
                </c:pt>
                <c:pt idx="743">
                  <c:v>23</c:v>
                </c:pt>
                <c:pt idx="744">
                  <c:v>24.885000000000002</c:v>
                </c:pt>
                <c:pt idx="745">
                  <c:v>25</c:v>
                </c:pt>
                <c:pt idx="746">
                  <c:v>25</c:v>
                </c:pt>
                <c:pt idx="747">
                  <c:v>25.943999999999999</c:v>
                </c:pt>
                <c:pt idx="748">
                  <c:v>26</c:v>
                </c:pt>
                <c:pt idx="749">
                  <c:v>26</c:v>
                </c:pt>
                <c:pt idx="750">
                  <c:v>26.946999999999999</c:v>
                </c:pt>
                <c:pt idx="751">
                  <c:v>27</c:v>
                </c:pt>
                <c:pt idx="752">
                  <c:v>27</c:v>
                </c:pt>
                <c:pt idx="753">
                  <c:v>25.02</c:v>
                </c:pt>
                <c:pt idx="754">
                  <c:v>25</c:v>
                </c:pt>
                <c:pt idx="755">
                  <c:v>25</c:v>
                </c:pt>
                <c:pt idx="756">
                  <c:v>25.943000000000001</c:v>
                </c:pt>
                <c:pt idx="757">
                  <c:v>26</c:v>
                </c:pt>
                <c:pt idx="758">
                  <c:v>26</c:v>
                </c:pt>
                <c:pt idx="759">
                  <c:v>26</c:v>
                </c:pt>
                <c:pt idx="760">
                  <c:v>26</c:v>
                </c:pt>
                <c:pt idx="761">
                  <c:v>26</c:v>
                </c:pt>
                <c:pt idx="762">
                  <c:v>26</c:v>
                </c:pt>
                <c:pt idx="763">
                  <c:v>26</c:v>
                </c:pt>
                <c:pt idx="764">
                  <c:v>26</c:v>
                </c:pt>
                <c:pt idx="765">
                  <c:v>25.010999999999999</c:v>
                </c:pt>
                <c:pt idx="766">
                  <c:v>25</c:v>
                </c:pt>
                <c:pt idx="767">
                  <c:v>25</c:v>
                </c:pt>
                <c:pt idx="768">
                  <c:v>27.844999999999999</c:v>
                </c:pt>
                <c:pt idx="769">
                  <c:v>28</c:v>
                </c:pt>
                <c:pt idx="770">
                  <c:v>28</c:v>
                </c:pt>
                <c:pt idx="771">
                  <c:v>25.015999999999998</c:v>
                </c:pt>
                <c:pt idx="772">
                  <c:v>25</c:v>
                </c:pt>
                <c:pt idx="773">
                  <c:v>25</c:v>
                </c:pt>
                <c:pt idx="774">
                  <c:v>25</c:v>
                </c:pt>
                <c:pt idx="775">
                  <c:v>25</c:v>
                </c:pt>
                <c:pt idx="776">
                  <c:v>25</c:v>
                </c:pt>
                <c:pt idx="777">
                  <c:v>25.945</c:v>
                </c:pt>
                <c:pt idx="778">
                  <c:v>26</c:v>
                </c:pt>
                <c:pt idx="779">
                  <c:v>26</c:v>
                </c:pt>
                <c:pt idx="780">
                  <c:v>27.890999999999998</c:v>
                </c:pt>
                <c:pt idx="781">
                  <c:v>28</c:v>
                </c:pt>
                <c:pt idx="782">
                  <c:v>28</c:v>
                </c:pt>
                <c:pt idx="783">
                  <c:v>24.093</c:v>
                </c:pt>
                <c:pt idx="784">
                  <c:v>24</c:v>
                </c:pt>
                <c:pt idx="785">
                  <c:v>24</c:v>
                </c:pt>
                <c:pt idx="786">
                  <c:v>25.881</c:v>
                </c:pt>
                <c:pt idx="787">
                  <c:v>26</c:v>
                </c:pt>
                <c:pt idx="788">
                  <c:v>26</c:v>
                </c:pt>
                <c:pt idx="789">
                  <c:v>27.882999999999999</c:v>
                </c:pt>
                <c:pt idx="790">
                  <c:v>28</c:v>
                </c:pt>
                <c:pt idx="791">
                  <c:v>28</c:v>
                </c:pt>
                <c:pt idx="792">
                  <c:v>24.062000000000001</c:v>
                </c:pt>
                <c:pt idx="793">
                  <c:v>24</c:v>
                </c:pt>
                <c:pt idx="794">
                  <c:v>24</c:v>
                </c:pt>
                <c:pt idx="795">
                  <c:v>26.835000000000001</c:v>
                </c:pt>
                <c:pt idx="796">
                  <c:v>27</c:v>
                </c:pt>
                <c:pt idx="797">
                  <c:v>27</c:v>
                </c:pt>
                <c:pt idx="798">
                  <c:v>27</c:v>
                </c:pt>
                <c:pt idx="799">
                  <c:v>27</c:v>
                </c:pt>
                <c:pt idx="800">
                  <c:v>27</c:v>
                </c:pt>
                <c:pt idx="801">
                  <c:v>27</c:v>
                </c:pt>
                <c:pt idx="802">
                  <c:v>27</c:v>
                </c:pt>
                <c:pt idx="803">
                  <c:v>27</c:v>
                </c:pt>
                <c:pt idx="804">
                  <c:v>26.009</c:v>
                </c:pt>
                <c:pt idx="805">
                  <c:v>26</c:v>
                </c:pt>
                <c:pt idx="806">
                  <c:v>26</c:v>
                </c:pt>
                <c:pt idx="807">
                  <c:v>25.015000000000001</c:v>
                </c:pt>
                <c:pt idx="808">
                  <c:v>25</c:v>
                </c:pt>
                <c:pt idx="809">
                  <c:v>25</c:v>
                </c:pt>
                <c:pt idx="810">
                  <c:v>18.111999999999998</c:v>
                </c:pt>
                <c:pt idx="811">
                  <c:v>18</c:v>
                </c:pt>
                <c:pt idx="812">
                  <c:v>18</c:v>
                </c:pt>
                <c:pt idx="813">
                  <c:v>18</c:v>
                </c:pt>
                <c:pt idx="814">
                  <c:v>18</c:v>
                </c:pt>
                <c:pt idx="815">
                  <c:v>18</c:v>
                </c:pt>
                <c:pt idx="816">
                  <c:v>17.012</c:v>
                </c:pt>
                <c:pt idx="817">
                  <c:v>17</c:v>
                </c:pt>
                <c:pt idx="818">
                  <c:v>17</c:v>
                </c:pt>
                <c:pt idx="819">
                  <c:v>18.891999999999999</c:v>
                </c:pt>
                <c:pt idx="820">
                  <c:v>19</c:v>
                </c:pt>
                <c:pt idx="821">
                  <c:v>19</c:v>
                </c:pt>
                <c:pt idx="822">
                  <c:v>18.004000000000001</c:v>
                </c:pt>
                <c:pt idx="823">
                  <c:v>18</c:v>
                </c:pt>
                <c:pt idx="824">
                  <c:v>18</c:v>
                </c:pt>
                <c:pt idx="825">
                  <c:v>18</c:v>
                </c:pt>
                <c:pt idx="826">
                  <c:v>18</c:v>
                </c:pt>
                <c:pt idx="827">
                  <c:v>18</c:v>
                </c:pt>
                <c:pt idx="828">
                  <c:v>18.949000000000002</c:v>
                </c:pt>
                <c:pt idx="829">
                  <c:v>19</c:v>
                </c:pt>
                <c:pt idx="830">
                  <c:v>19</c:v>
                </c:pt>
                <c:pt idx="831">
                  <c:v>15.015000000000001</c:v>
                </c:pt>
                <c:pt idx="832">
                  <c:v>15</c:v>
                </c:pt>
                <c:pt idx="833">
                  <c:v>15</c:v>
                </c:pt>
                <c:pt idx="834">
                  <c:v>17.841000000000001</c:v>
                </c:pt>
                <c:pt idx="835">
                  <c:v>18</c:v>
                </c:pt>
                <c:pt idx="836">
                  <c:v>18</c:v>
                </c:pt>
                <c:pt idx="837">
                  <c:v>19.88</c:v>
                </c:pt>
                <c:pt idx="838">
                  <c:v>20</c:v>
                </c:pt>
                <c:pt idx="839">
                  <c:v>20</c:v>
                </c:pt>
                <c:pt idx="840">
                  <c:v>18.039000000000001</c:v>
                </c:pt>
                <c:pt idx="841">
                  <c:v>18</c:v>
                </c:pt>
                <c:pt idx="842">
                  <c:v>18</c:v>
                </c:pt>
                <c:pt idx="843">
                  <c:v>18</c:v>
                </c:pt>
                <c:pt idx="844">
                  <c:v>18</c:v>
                </c:pt>
                <c:pt idx="845">
                  <c:v>18</c:v>
                </c:pt>
                <c:pt idx="846">
                  <c:v>18</c:v>
                </c:pt>
                <c:pt idx="847">
                  <c:v>18</c:v>
                </c:pt>
                <c:pt idx="848">
                  <c:v>18</c:v>
                </c:pt>
                <c:pt idx="849">
                  <c:v>17.007000000000001</c:v>
                </c:pt>
                <c:pt idx="850">
                  <c:v>17</c:v>
                </c:pt>
                <c:pt idx="851">
                  <c:v>17</c:v>
                </c:pt>
                <c:pt idx="852">
                  <c:v>19.829999999999998</c:v>
                </c:pt>
                <c:pt idx="853">
                  <c:v>20</c:v>
                </c:pt>
                <c:pt idx="854">
                  <c:v>20</c:v>
                </c:pt>
                <c:pt idx="855">
                  <c:v>19.013999999999999</c:v>
                </c:pt>
                <c:pt idx="856">
                  <c:v>19</c:v>
                </c:pt>
                <c:pt idx="857">
                  <c:v>19</c:v>
                </c:pt>
                <c:pt idx="858">
                  <c:v>18.013999999999999</c:v>
                </c:pt>
                <c:pt idx="859">
                  <c:v>18</c:v>
                </c:pt>
                <c:pt idx="860">
                  <c:v>18</c:v>
                </c:pt>
                <c:pt idx="861">
                  <c:v>18</c:v>
                </c:pt>
                <c:pt idx="862">
                  <c:v>18</c:v>
                </c:pt>
                <c:pt idx="863">
                  <c:v>18</c:v>
                </c:pt>
                <c:pt idx="864">
                  <c:v>17.030999999999999</c:v>
                </c:pt>
                <c:pt idx="865">
                  <c:v>17</c:v>
                </c:pt>
                <c:pt idx="866">
                  <c:v>17</c:v>
                </c:pt>
                <c:pt idx="867">
                  <c:v>17.946999999999999</c:v>
                </c:pt>
                <c:pt idx="868">
                  <c:v>18</c:v>
                </c:pt>
                <c:pt idx="869">
                  <c:v>18</c:v>
                </c:pt>
                <c:pt idx="870">
                  <c:v>16.026</c:v>
                </c:pt>
                <c:pt idx="871">
                  <c:v>16</c:v>
                </c:pt>
                <c:pt idx="872">
                  <c:v>16</c:v>
                </c:pt>
                <c:pt idx="873">
                  <c:v>16.946000000000002</c:v>
                </c:pt>
                <c:pt idx="874">
                  <c:v>17</c:v>
                </c:pt>
                <c:pt idx="875">
                  <c:v>17</c:v>
                </c:pt>
                <c:pt idx="876">
                  <c:v>18.88</c:v>
                </c:pt>
                <c:pt idx="877">
                  <c:v>19</c:v>
                </c:pt>
                <c:pt idx="878">
                  <c:v>19</c:v>
                </c:pt>
                <c:pt idx="879">
                  <c:v>18.02</c:v>
                </c:pt>
                <c:pt idx="880">
                  <c:v>18</c:v>
                </c:pt>
                <c:pt idx="881">
                  <c:v>18</c:v>
                </c:pt>
                <c:pt idx="882">
                  <c:v>18.95</c:v>
                </c:pt>
                <c:pt idx="883">
                  <c:v>19</c:v>
                </c:pt>
                <c:pt idx="884">
                  <c:v>19</c:v>
                </c:pt>
                <c:pt idx="885">
                  <c:v>18.021999999999998</c:v>
                </c:pt>
                <c:pt idx="886">
                  <c:v>18</c:v>
                </c:pt>
                <c:pt idx="887">
                  <c:v>18</c:v>
                </c:pt>
                <c:pt idx="888">
                  <c:v>18</c:v>
                </c:pt>
                <c:pt idx="889">
                  <c:v>18</c:v>
                </c:pt>
                <c:pt idx="890">
                  <c:v>18</c:v>
                </c:pt>
                <c:pt idx="891">
                  <c:v>17.015999999999998</c:v>
                </c:pt>
                <c:pt idx="892">
                  <c:v>17</c:v>
                </c:pt>
                <c:pt idx="893">
                  <c:v>17</c:v>
                </c:pt>
                <c:pt idx="894">
                  <c:v>18.888999999999999</c:v>
                </c:pt>
                <c:pt idx="895">
                  <c:v>19</c:v>
                </c:pt>
                <c:pt idx="896">
                  <c:v>19</c:v>
                </c:pt>
                <c:pt idx="897">
                  <c:v>18.009</c:v>
                </c:pt>
                <c:pt idx="898">
                  <c:v>18</c:v>
                </c:pt>
                <c:pt idx="899">
                  <c:v>18</c:v>
                </c:pt>
                <c:pt idx="900">
                  <c:v>13.085000000000001</c:v>
                </c:pt>
                <c:pt idx="901">
                  <c:v>13</c:v>
                </c:pt>
                <c:pt idx="902">
                  <c:v>13</c:v>
                </c:pt>
                <c:pt idx="903">
                  <c:v>12.016999999999999</c:v>
                </c:pt>
                <c:pt idx="904">
                  <c:v>12</c:v>
                </c:pt>
                <c:pt idx="905">
                  <c:v>12</c:v>
                </c:pt>
                <c:pt idx="906">
                  <c:v>13.888</c:v>
                </c:pt>
                <c:pt idx="907">
                  <c:v>14</c:v>
                </c:pt>
                <c:pt idx="908">
                  <c:v>14</c:v>
                </c:pt>
                <c:pt idx="909">
                  <c:v>14.946999999999999</c:v>
                </c:pt>
                <c:pt idx="910">
                  <c:v>15</c:v>
                </c:pt>
                <c:pt idx="911">
                  <c:v>15</c:v>
                </c:pt>
                <c:pt idx="912">
                  <c:v>13.026</c:v>
                </c:pt>
                <c:pt idx="913">
                  <c:v>13</c:v>
                </c:pt>
                <c:pt idx="914">
                  <c:v>13</c:v>
                </c:pt>
                <c:pt idx="915">
                  <c:v>13.941000000000001</c:v>
                </c:pt>
                <c:pt idx="916">
                  <c:v>14</c:v>
                </c:pt>
                <c:pt idx="917">
                  <c:v>14</c:v>
                </c:pt>
                <c:pt idx="918">
                  <c:v>14.941000000000001</c:v>
                </c:pt>
                <c:pt idx="919">
                  <c:v>15</c:v>
                </c:pt>
                <c:pt idx="920">
                  <c:v>15</c:v>
                </c:pt>
                <c:pt idx="921">
                  <c:v>13.016</c:v>
                </c:pt>
                <c:pt idx="922">
                  <c:v>13</c:v>
                </c:pt>
                <c:pt idx="923">
                  <c:v>13</c:v>
                </c:pt>
                <c:pt idx="924">
                  <c:v>10.028</c:v>
                </c:pt>
                <c:pt idx="925">
                  <c:v>10</c:v>
                </c:pt>
                <c:pt idx="926">
                  <c:v>10</c:v>
                </c:pt>
                <c:pt idx="927">
                  <c:v>12.836</c:v>
                </c:pt>
                <c:pt idx="928">
                  <c:v>13</c:v>
                </c:pt>
                <c:pt idx="929">
                  <c:v>13</c:v>
                </c:pt>
                <c:pt idx="930">
                  <c:v>12.007999999999999</c:v>
                </c:pt>
                <c:pt idx="931">
                  <c:v>12</c:v>
                </c:pt>
                <c:pt idx="932">
                  <c:v>12</c:v>
                </c:pt>
                <c:pt idx="933">
                  <c:v>12</c:v>
                </c:pt>
                <c:pt idx="934">
                  <c:v>12</c:v>
                </c:pt>
                <c:pt idx="935">
                  <c:v>12</c:v>
                </c:pt>
                <c:pt idx="936">
                  <c:v>12</c:v>
                </c:pt>
                <c:pt idx="937">
                  <c:v>12</c:v>
                </c:pt>
                <c:pt idx="938">
                  <c:v>12</c:v>
                </c:pt>
                <c:pt idx="939">
                  <c:v>12.946</c:v>
                </c:pt>
                <c:pt idx="940">
                  <c:v>13</c:v>
                </c:pt>
                <c:pt idx="941">
                  <c:v>13</c:v>
                </c:pt>
                <c:pt idx="942">
                  <c:v>13.946999999999999</c:v>
                </c:pt>
                <c:pt idx="943">
                  <c:v>14</c:v>
                </c:pt>
                <c:pt idx="944">
                  <c:v>14</c:v>
                </c:pt>
                <c:pt idx="945">
                  <c:v>14</c:v>
                </c:pt>
                <c:pt idx="946">
                  <c:v>14</c:v>
                </c:pt>
                <c:pt idx="947">
                  <c:v>14</c:v>
                </c:pt>
                <c:pt idx="948">
                  <c:v>13.010999999999999</c:v>
                </c:pt>
                <c:pt idx="949">
                  <c:v>13</c:v>
                </c:pt>
                <c:pt idx="950">
                  <c:v>13</c:v>
                </c:pt>
                <c:pt idx="951">
                  <c:v>10.042</c:v>
                </c:pt>
                <c:pt idx="952">
                  <c:v>10</c:v>
                </c:pt>
                <c:pt idx="953">
                  <c:v>10</c:v>
                </c:pt>
                <c:pt idx="954">
                  <c:v>13.781000000000001</c:v>
                </c:pt>
                <c:pt idx="955">
                  <c:v>14</c:v>
                </c:pt>
                <c:pt idx="956">
                  <c:v>14</c:v>
                </c:pt>
                <c:pt idx="957">
                  <c:v>13.016999999999999</c:v>
                </c:pt>
                <c:pt idx="958">
                  <c:v>13</c:v>
                </c:pt>
                <c:pt idx="959">
                  <c:v>13</c:v>
                </c:pt>
                <c:pt idx="960">
                  <c:v>13</c:v>
                </c:pt>
                <c:pt idx="961">
                  <c:v>13</c:v>
                </c:pt>
                <c:pt idx="962">
                  <c:v>13</c:v>
                </c:pt>
                <c:pt idx="963">
                  <c:v>13</c:v>
                </c:pt>
                <c:pt idx="964">
                  <c:v>13</c:v>
                </c:pt>
                <c:pt idx="965">
                  <c:v>13</c:v>
                </c:pt>
                <c:pt idx="966">
                  <c:v>13</c:v>
                </c:pt>
                <c:pt idx="967">
                  <c:v>13</c:v>
                </c:pt>
                <c:pt idx="968">
                  <c:v>13</c:v>
                </c:pt>
                <c:pt idx="969">
                  <c:v>13.945</c:v>
                </c:pt>
                <c:pt idx="970">
                  <c:v>14</c:v>
                </c:pt>
                <c:pt idx="971">
                  <c:v>14</c:v>
                </c:pt>
                <c:pt idx="972">
                  <c:v>12.016999999999999</c:v>
                </c:pt>
                <c:pt idx="973">
                  <c:v>12</c:v>
                </c:pt>
                <c:pt idx="974">
                  <c:v>12</c:v>
                </c:pt>
                <c:pt idx="975">
                  <c:v>12.946999999999999</c:v>
                </c:pt>
                <c:pt idx="976">
                  <c:v>13</c:v>
                </c:pt>
                <c:pt idx="977">
                  <c:v>13</c:v>
                </c:pt>
                <c:pt idx="978">
                  <c:v>14.88</c:v>
                </c:pt>
                <c:pt idx="979">
                  <c:v>15</c:v>
                </c:pt>
                <c:pt idx="980">
                  <c:v>15</c:v>
                </c:pt>
                <c:pt idx="981">
                  <c:v>14.007999999999999</c:v>
                </c:pt>
                <c:pt idx="982">
                  <c:v>14</c:v>
                </c:pt>
                <c:pt idx="983">
                  <c:v>14</c:v>
                </c:pt>
                <c:pt idx="984">
                  <c:v>14.942</c:v>
                </c:pt>
                <c:pt idx="985">
                  <c:v>15</c:v>
                </c:pt>
                <c:pt idx="986">
                  <c:v>15</c:v>
                </c:pt>
                <c:pt idx="987">
                  <c:v>11.06</c:v>
                </c:pt>
                <c:pt idx="988">
                  <c:v>11</c:v>
                </c:pt>
                <c:pt idx="989">
                  <c:v>11</c:v>
                </c:pt>
                <c:pt idx="990">
                  <c:v>8.0519999999999996</c:v>
                </c:pt>
                <c:pt idx="991">
                  <c:v>8</c:v>
                </c:pt>
                <c:pt idx="992">
                  <c:v>8</c:v>
                </c:pt>
                <c:pt idx="993">
                  <c:v>10.827999999999999</c:v>
                </c:pt>
                <c:pt idx="994">
                  <c:v>11</c:v>
                </c:pt>
                <c:pt idx="995">
                  <c:v>11</c:v>
                </c:pt>
                <c:pt idx="996">
                  <c:v>10.007</c:v>
                </c:pt>
                <c:pt idx="997">
                  <c:v>10</c:v>
                </c:pt>
                <c:pt idx="998">
                  <c:v>10</c:v>
                </c:pt>
                <c:pt idx="999">
                  <c:v>10</c:v>
                </c:pt>
                <c:pt idx="1000">
                  <c:v>10</c:v>
                </c:pt>
                <c:pt idx="1001">
                  <c:v>10</c:v>
                </c:pt>
                <c:pt idx="1002">
                  <c:v>9.01</c:v>
                </c:pt>
                <c:pt idx="1003">
                  <c:v>9</c:v>
                </c:pt>
                <c:pt idx="1004">
                  <c:v>9</c:v>
                </c:pt>
                <c:pt idx="1005">
                  <c:v>9</c:v>
                </c:pt>
                <c:pt idx="1006">
                  <c:v>9</c:v>
                </c:pt>
                <c:pt idx="1007">
                  <c:v>9</c:v>
                </c:pt>
                <c:pt idx="1008">
                  <c:v>8.0139999999999993</c:v>
                </c:pt>
                <c:pt idx="1009">
                  <c:v>8</c:v>
                </c:pt>
                <c:pt idx="1010">
                  <c:v>8</c:v>
                </c:pt>
                <c:pt idx="1011">
                  <c:v>6.024</c:v>
                </c:pt>
                <c:pt idx="1012">
                  <c:v>6</c:v>
                </c:pt>
                <c:pt idx="1013">
                  <c:v>6</c:v>
                </c:pt>
                <c:pt idx="1014">
                  <c:v>6.9470000000000001</c:v>
                </c:pt>
                <c:pt idx="1015">
                  <c:v>7</c:v>
                </c:pt>
                <c:pt idx="1016">
                  <c:v>7</c:v>
                </c:pt>
                <c:pt idx="1017">
                  <c:v>6.0049999999999999</c:v>
                </c:pt>
                <c:pt idx="1018">
                  <c:v>6</c:v>
                </c:pt>
                <c:pt idx="1019">
                  <c:v>6</c:v>
                </c:pt>
                <c:pt idx="1020">
                  <c:v>8.8369999999999997</c:v>
                </c:pt>
                <c:pt idx="1021">
                  <c:v>9</c:v>
                </c:pt>
                <c:pt idx="1022">
                  <c:v>9</c:v>
                </c:pt>
                <c:pt idx="1023">
                  <c:v>7.0140000000000002</c:v>
                </c:pt>
                <c:pt idx="1024">
                  <c:v>7</c:v>
                </c:pt>
                <c:pt idx="1025">
                  <c:v>7</c:v>
                </c:pt>
                <c:pt idx="1026">
                  <c:v>6.016</c:v>
                </c:pt>
                <c:pt idx="1027">
                  <c:v>6</c:v>
                </c:pt>
                <c:pt idx="1028">
                  <c:v>6</c:v>
                </c:pt>
                <c:pt idx="1029">
                  <c:v>7.8890000000000002</c:v>
                </c:pt>
                <c:pt idx="1030">
                  <c:v>8</c:v>
                </c:pt>
                <c:pt idx="1031">
                  <c:v>8</c:v>
                </c:pt>
                <c:pt idx="1032">
                  <c:v>5.0229999999999997</c:v>
                </c:pt>
                <c:pt idx="1033">
                  <c:v>5</c:v>
                </c:pt>
                <c:pt idx="1034">
                  <c:v>5</c:v>
                </c:pt>
                <c:pt idx="1035">
                  <c:v>7.835</c:v>
                </c:pt>
                <c:pt idx="1036">
                  <c:v>8</c:v>
                </c:pt>
                <c:pt idx="1037">
                  <c:v>8</c:v>
                </c:pt>
                <c:pt idx="1038">
                  <c:v>8</c:v>
                </c:pt>
                <c:pt idx="1039">
                  <c:v>8</c:v>
                </c:pt>
                <c:pt idx="1040">
                  <c:v>8</c:v>
                </c:pt>
                <c:pt idx="1041">
                  <c:v>8</c:v>
                </c:pt>
                <c:pt idx="1042">
                  <c:v>8</c:v>
                </c:pt>
                <c:pt idx="1043">
                  <c:v>8</c:v>
                </c:pt>
                <c:pt idx="1044">
                  <c:v>8</c:v>
                </c:pt>
                <c:pt idx="1045">
                  <c:v>8</c:v>
                </c:pt>
                <c:pt idx="1046">
                  <c:v>8</c:v>
                </c:pt>
                <c:pt idx="1047">
                  <c:v>8</c:v>
                </c:pt>
                <c:pt idx="1048">
                  <c:v>8</c:v>
                </c:pt>
                <c:pt idx="1049">
                  <c:v>8</c:v>
                </c:pt>
                <c:pt idx="1050">
                  <c:v>6.0229999999999997</c:v>
                </c:pt>
                <c:pt idx="1051">
                  <c:v>6</c:v>
                </c:pt>
                <c:pt idx="1052">
                  <c:v>6</c:v>
                </c:pt>
                <c:pt idx="1053">
                  <c:v>7.891</c:v>
                </c:pt>
                <c:pt idx="1054">
                  <c:v>8</c:v>
                </c:pt>
                <c:pt idx="1055">
                  <c:v>8</c:v>
                </c:pt>
                <c:pt idx="1056">
                  <c:v>6.0140000000000002</c:v>
                </c:pt>
                <c:pt idx="1057">
                  <c:v>6</c:v>
                </c:pt>
                <c:pt idx="1058">
                  <c:v>6</c:v>
                </c:pt>
                <c:pt idx="1059">
                  <c:v>6.9429999999999996</c:v>
                </c:pt>
                <c:pt idx="1060">
                  <c:v>7</c:v>
                </c:pt>
                <c:pt idx="1061">
                  <c:v>7</c:v>
                </c:pt>
                <c:pt idx="1062">
                  <c:v>7.9420000000000002</c:v>
                </c:pt>
                <c:pt idx="1063">
                  <c:v>8</c:v>
                </c:pt>
                <c:pt idx="1064">
                  <c:v>8</c:v>
                </c:pt>
                <c:pt idx="1065">
                  <c:v>8.9410000000000007</c:v>
                </c:pt>
                <c:pt idx="1066">
                  <c:v>9</c:v>
                </c:pt>
                <c:pt idx="1067">
                  <c:v>9</c:v>
                </c:pt>
                <c:pt idx="1068">
                  <c:v>8.0109999999999992</c:v>
                </c:pt>
                <c:pt idx="1069">
                  <c:v>8</c:v>
                </c:pt>
                <c:pt idx="1070">
                  <c:v>8</c:v>
                </c:pt>
                <c:pt idx="1071">
                  <c:v>7.0110000000000001</c:v>
                </c:pt>
                <c:pt idx="1072">
                  <c:v>7</c:v>
                </c:pt>
                <c:pt idx="1073">
                  <c:v>7</c:v>
                </c:pt>
                <c:pt idx="1074">
                  <c:v>7.9450000000000003</c:v>
                </c:pt>
                <c:pt idx="1075">
                  <c:v>8</c:v>
                </c:pt>
                <c:pt idx="1076">
                  <c:v>8</c:v>
                </c:pt>
                <c:pt idx="1077">
                  <c:v>8.9450000000000003</c:v>
                </c:pt>
                <c:pt idx="1078">
                  <c:v>9</c:v>
                </c:pt>
                <c:pt idx="1079">
                  <c:v>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582-427C-8414-DAD599CF39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2834063"/>
        <c:axId val="562836943"/>
        <c:extLst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[1]Sheet1!$C$1</c15:sqref>
                        </c15:formulaRef>
                      </c:ext>
                    </c:extLst>
                    <c:strCache>
                      <c:ptCount val="1"/>
                      <c:pt idx="0">
                        <c:v>MRLB</c:v>
                      </c:pt>
                    </c:strCache>
                  </c:strRef>
                </c:tx>
                <c:spPr>
                  <a:ln w="9525" cap="rnd">
                    <a:solidFill>
                      <a:schemeClr val="accent2">
                        <a:lumMod val="75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>
                      <c:ext uri="{02D57815-91ED-43cb-92C2-25804820EDAC}">
                        <c15:formulaRef>
                          <c15:sqref>[1]Sheet1!$A$2:$A$1081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0</c:v>
                      </c:pt>
                      <c:pt idx="89">
                        <c:v>30</c:v>
                      </c:pt>
                      <c:pt idx="179">
                        <c:v>60</c:v>
                      </c:pt>
                      <c:pt idx="269">
                        <c:v>90</c:v>
                      </c:pt>
                      <c:pt idx="359">
                        <c:v>120</c:v>
                      </c:pt>
                      <c:pt idx="449">
                        <c:v>150</c:v>
                      </c:pt>
                      <c:pt idx="539">
                        <c:v>180</c:v>
                      </c:pt>
                      <c:pt idx="629">
                        <c:v>210</c:v>
                      </c:pt>
                      <c:pt idx="719">
                        <c:v>240</c:v>
                      </c:pt>
                      <c:pt idx="809">
                        <c:v>270</c:v>
                      </c:pt>
                      <c:pt idx="899">
                        <c:v>300</c:v>
                      </c:pt>
                      <c:pt idx="989">
                        <c:v>330</c:v>
                      </c:pt>
                      <c:pt idx="1079">
                        <c:v>360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[1]Sheet1!$C$2:$C$1081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0.27727050781250001</c:v>
                      </c:pt>
                      <c:pt idx="1">
                        <c:v>1.6400207519531249</c:v>
                      </c:pt>
                      <c:pt idx="2">
                        <c:v>1.7092834472656251</c:v>
                      </c:pt>
                      <c:pt idx="3">
                        <c:v>1.581463623046875</c:v>
                      </c:pt>
                      <c:pt idx="4">
                        <c:v>1.4366210937499999</c:v>
                      </c:pt>
                      <c:pt idx="5">
                        <c:v>1.4970642089843751</c:v>
                      </c:pt>
                      <c:pt idx="6">
                        <c:v>1.446795654296875</c:v>
                      </c:pt>
                      <c:pt idx="7">
                        <c:v>1.3043701171875</c:v>
                      </c:pt>
                      <c:pt idx="8">
                        <c:v>1.301849365234375</c:v>
                      </c:pt>
                      <c:pt idx="9">
                        <c:v>1.441314697265625</c:v>
                      </c:pt>
                      <c:pt idx="10">
                        <c:v>1.4239013671875</c:v>
                      </c:pt>
                      <c:pt idx="11">
                        <c:v>1.5385803222656249</c:v>
                      </c:pt>
                      <c:pt idx="12">
                        <c:v>1.6247314453124999</c:v>
                      </c:pt>
                      <c:pt idx="13">
                        <c:v>1.717694091796875</c:v>
                      </c:pt>
                      <c:pt idx="14">
                        <c:v>1.810821533203125</c:v>
                      </c:pt>
                      <c:pt idx="15">
                        <c:v>1.7850891113281251</c:v>
                      </c:pt>
                      <c:pt idx="16">
                        <c:v>1.8455566406249999</c:v>
                      </c:pt>
                      <c:pt idx="17">
                        <c:v>1.817431640625</c:v>
                      </c:pt>
                      <c:pt idx="18">
                        <c:v>1.7584472656250001</c:v>
                      </c:pt>
                      <c:pt idx="19">
                        <c:v>1.7543273925781251</c:v>
                      </c:pt>
                      <c:pt idx="20">
                        <c:v>1.7848754882812501</c:v>
                      </c:pt>
                      <c:pt idx="21">
                        <c:v>1.841522216796875</c:v>
                      </c:pt>
                      <c:pt idx="22">
                        <c:v>1.69456787109375</c:v>
                      </c:pt>
                      <c:pt idx="23">
                        <c:v>1.854522705078125</c:v>
                      </c:pt>
                      <c:pt idx="24">
                        <c:v>1.86448974609375</c:v>
                      </c:pt>
                      <c:pt idx="25">
                        <c:v>1.7448669433593751</c:v>
                      </c:pt>
                      <c:pt idx="26">
                        <c:v>1.6658081054687499</c:v>
                      </c:pt>
                      <c:pt idx="27">
                        <c:v>1.6899780273437499</c:v>
                      </c:pt>
                      <c:pt idx="28">
                        <c:v>1.7115722656250001</c:v>
                      </c:pt>
                      <c:pt idx="29">
                        <c:v>1.6466308593750001</c:v>
                      </c:pt>
                      <c:pt idx="30">
                        <c:v>1.6206298828125001</c:v>
                      </c:pt>
                      <c:pt idx="31">
                        <c:v>1.555584716796875</c:v>
                      </c:pt>
                      <c:pt idx="32">
                        <c:v>1.63341064453125</c:v>
                      </c:pt>
                      <c:pt idx="33">
                        <c:v>1.7089477539062501</c:v>
                      </c:pt>
                      <c:pt idx="34">
                        <c:v>1.70277099609375</c:v>
                      </c:pt>
                      <c:pt idx="35">
                        <c:v>1.827972412109375</c:v>
                      </c:pt>
                      <c:pt idx="36">
                        <c:v>1.82806396484375</c:v>
                      </c:pt>
                      <c:pt idx="37">
                        <c:v>1.834320068359375</c:v>
                      </c:pt>
                      <c:pt idx="38">
                        <c:v>1.8147827148437501</c:v>
                      </c:pt>
                      <c:pt idx="39">
                        <c:v>1.57496337890625</c:v>
                      </c:pt>
                      <c:pt idx="40">
                        <c:v>1.605224609375</c:v>
                      </c:pt>
                      <c:pt idx="41">
                        <c:v>1.6746887207031249</c:v>
                      </c:pt>
                      <c:pt idx="42">
                        <c:v>1.676422119140625</c:v>
                      </c:pt>
                      <c:pt idx="43">
                        <c:v>1.6333374023437499</c:v>
                      </c:pt>
                      <c:pt idx="44">
                        <c:v>1.657073974609375</c:v>
                      </c:pt>
                      <c:pt idx="45">
                        <c:v>1.78358154296875</c:v>
                      </c:pt>
                      <c:pt idx="46">
                        <c:v>1.618804931640625</c:v>
                      </c:pt>
                      <c:pt idx="47">
                        <c:v>2.0748352050781249</c:v>
                      </c:pt>
                      <c:pt idx="48">
                        <c:v>2.1070495605468751</c:v>
                      </c:pt>
                      <c:pt idx="49">
                        <c:v>1.9990173339843751</c:v>
                      </c:pt>
                      <c:pt idx="50">
                        <c:v>1.672772216796875</c:v>
                      </c:pt>
                      <c:pt idx="51">
                        <c:v>1.689501953125</c:v>
                      </c:pt>
                      <c:pt idx="52">
                        <c:v>1.6717590332031249</c:v>
                      </c:pt>
                      <c:pt idx="53">
                        <c:v>1.5618896484375</c:v>
                      </c:pt>
                      <c:pt idx="54">
                        <c:v>1.650860595703125</c:v>
                      </c:pt>
                      <c:pt idx="55">
                        <c:v>1.65947265625</c:v>
                      </c:pt>
                      <c:pt idx="56">
                        <c:v>1.67030029296875</c:v>
                      </c:pt>
                      <c:pt idx="57">
                        <c:v>1.66612548828125</c:v>
                      </c:pt>
                      <c:pt idx="58">
                        <c:v>1.696484375</c:v>
                      </c:pt>
                      <c:pt idx="59">
                        <c:v>1.7548889160156249</c:v>
                      </c:pt>
                      <c:pt idx="60">
                        <c:v>1.628997802734375</c:v>
                      </c:pt>
                      <c:pt idx="61">
                        <c:v>1.626739501953125</c:v>
                      </c:pt>
                      <c:pt idx="62">
                        <c:v>1.68316650390625</c:v>
                      </c:pt>
                      <c:pt idx="63">
                        <c:v>1.665667724609375</c:v>
                      </c:pt>
                      <c:pt idx="64">
                        <c:v>1.6185302734375</c:v>
                      </c:pt>
                      <c:pt idx="65">
                        <c:v>1.7112365722656251</c:v>
                      </c:pt>
                      <c:pt idx="66">
                        <c:v>1.707293701171875</c:v>
                      </c:pt>
                      <c:pt idx="67">
                        <c:v>1.73509521484375</c:v>
                      </c:pt>
                      <c:pt idx="68">
                        <c:v>1.616741943359375</c:v>
                      </c:pt>
                      <c:pt idx="69">
                        <c:v>1.7992797851562501</c:v>
                      </c:pt>
                      <c:pt idx="70">
                        <c:v>1.6163696289062499</c:v>
                      </c:pt>
                      <c:pt idx="71">
                        <c:v>1.715985107421875</c:v>
                      </c:pt>
                      <c:pt idx="72">
                        <c:v>1.7398925781250001</c:v>
                      </c:pt>
                      <c:pt idx="73">
                        <c:v>1.73590087890625</c:v>
                      </c:pt>
                      <c:pt idx="74">
                        <c:v>1.726458740234375</c:v>
                      </c:pt>
                      <c:pt idx="75">
                        <c:v>1.8013549804687501</c:v>
                      </c:pt>
                      <c:pt idx="76">
                        <c:v>1.71556396484375</c:v>
                      </c:pt>
                      <c:pt idx="77">
                        <c:v>1.814697265625</c:v>
                      </c:pt>
                      <c:pt idx="78">
                        <c:v>1.6784606933593751</c:v>
                      </c:pt>
                      <c:pt idx="79">
                        <c:v>1.693927001953125</c:v>
                      </c:pt>
                      <c:pt idx="80">
                        <c:v>1.6498474121093749</c:v>
                      </c:pt>
                      <c:pt idx="81">
                        <c:v>1.542529296875</c:v>
                      </c:pt>
                      <c:pt idx="82">
                        <c:v>1.8024353027343749</c:v>
                      </c:pt>
                      <c:pt idx="83">
                        <c:v>1.713787841796875</c:v>
                      </c:pt>
                      <c:pt idx="84">
                        <c:v>1.6153564453125</c:v>
                      </c:pt>
                      <c:pt idx="85">
                        <c:v>1.5053039550781251</c:v>
                      </c:pt>
                      <c:pt idx="86">
                        <c:v>1.591778564453125</c:v>
                      </c:pt>
                      <c:pt idx="87">
                        <c:v>1.5640014648437499</c:v>
                      </c:pt>
                      <c:pt idx="88">
                        <c:v>1.507611083984375</c:v>
                      </c:pt>
                      <c:pt idx="89">
                        <c:v>1.52696533203125</c:v>
                      </c:pt>
                      <c:pt idx="90">
                        <c:v>1.7312561035156251</c:v>
                      </c:pt>
                      <c:pt idx="91">
                        <c:v>1.794036865234375</c:v>
                      </c:pt>
                      <c:pt idx="92">
                        <c:v>2.0865722656250001</c:v>
                      </c:pt>
                      <c:pt idx="93">
                        <c:v>2.2252258300781249</c:v>
                      </c:pt>
                      <c:pt idx="94">
                        <c:v>2.2054382324218751</c:v>
                      </c:pt>
                      <c:pt idx="95">
                        <c:v>2.3248168945312502</c:v>
                      </c:pt>
                      <c:pt idx="96">
                        <c:v>2.2336669921875001</c:v>
                      </c:pt>
                      <c:pt idx="97">
                        <c:v>2.35223388671875</c:v>
                      </c:pt>
                      <c:pt idx="98">
                        <c:v>2.3699707031249999</c:v>
                      </c:pt>
                      <c:pt idx="99">
                        <c:v>2.4458435058593748</c:v>
                      </c:pt>
                      <c:pt idx="100">
                        <c:v>2.194976806640625</c:v>
                      </c:pt>
                      <c:pt idx="101">
                        <c:v>2.23797607421875</c:v>
                      </c:pt>
                      <c:pt idx="102">
                        <c:v>2.3369201660156249</c:v>
                      </c:pt>
                      <c:pt idx="103">
                        <c:v>2.3957885742187499</c:v>
                      </c:pt>
                      <c:pt idx="104">
                        <c:v>2.361358642578125</c:v>
                      </c:pt>
                      <c:pt idx="105">
                        <c:v>2.343719482421875</c:v>
                      </c:pt>
                      <c:pt idx="106">
                        <c:v>2.2746093749999998</c:v>
                      </c:pt>
                      <c:pt idx="107">
                        <c:v>1.874432373046875</c:v>
                      </c:pt>
                      <c:pt idx="108">
                        <c:v>2.1409667968749999</c:v>
                      </c:pt>
                      <c:pt idx="109">
                        <c:v>2.2079895019531248</c:v>
                      </c:pt>
                      <c:pt idx="110">
                        <c:v>2.1001159667968752</c:v>
                      </c:pt>
                      <c:pt idx="111">
                        <c:v>2.246368408203125</c:v>
                      </c:pt>
                      <c:pt idx="112">
                        <c:v>2.40850830078125</c:v>
                      </c:pt>
                      <c:pt idx="113">
                        <c:v>2.218109130859375</c:v>
                      </c:pt>
                      <c:pt idx="114">
                        <c:v>2.2079589843749998</c:v>
                      </c:pt>
                      <c:pt idx="115">
                        <c:v>2.2840026855468749</c:v>
                      </c:pt>
                      <c:pt idx="116">
                        <c:v>2.5151611328125001</c:v>
                      </c:pt>
                      <c:pt idx="117">
                        <c:v>2.4219909667968751</c:v>
                      </c:pt>
                      <c:pt idx="118">
                        <c:v>2.4066589355468748</c:v>
                      </c:pt>
                      <c:pt idx="119">
                        <c:v>2.2271728515625</c:v>
                      </c:pt>
                      <c:pt idx="120">
                        <c:v>2.3958496093749999</c:v>
                      </c:pt>
                      <c:pt idx="121">
                        <c:v>2.424041748046875</c:v>
                      </c:pt>
                      <c:pt idx="122">
                        <c:v>2.4239746093750001</c:v>
                      </c:pt>
                      <c:pt idx="123">
                        <c:v>2.212371826171875</c:v>
                      </c:pt>
                      <c:pt idx="124">
                        <c:v>2.1214599609375</c:v>
                      </c:pt>
                      <c:pt idx="125">
                        <c:v>1.99798583984375</c:v>
                      </c:pt>
                      <c:pt idx="126">
                        <c:v>2.1316772460937501</c:v>
                      </c:pt>
                      <c:pt idx="127">
                        <c:v>2.3744995117187502</c:v>
                      </c:pt>
                      <c:pt idx="128">
                        <c:v>2.4330566406249998</c:v>
                      </c:pt>
                      <c:pt idx="129">
                        <c:v>2.3762084960937502</c:v>
                      </c:pt>
                      <c:pt idx="130">
                        <c:v>2.3477600097656248</c:v>
                      </c:pt>
                      <c:pt idx="131">
                        <c:v>2.302734375</c:v>
                      </c:pt>
                      <c:pt idx="132">
                        <c:v>2.4130065917968748</c:v>
                      </c:pt>
                      <c:pt idx="133">
                        <c:v>2.3806091308593751</c:v>
                      </c:pt>
                      <c:pt idx="134">
                        <c:v>2.16827392578125</c:v>
                      </c:pt>
                      <c:pt idx="135">
                        <c:v>2.1229675292968748</c:v>
                      </c:pt>
                      <c:pt idx="136">
                        <c:v>2.3674560546875001</c:v>
                      </c:pt>
                      <c:pt idx="137">
                        <c:v>2.3718505859375001</c:v>
                      </c:pt>
                      <c:pt idx="138">
                        <c:v>2.4167358398437502</c:v>
                      </c:pt>
                      <c:pt idx="139">
                        <c:v>2.3540893554687501</c:v>
                      </c:pt>
                      <c:pt idx="140">
                        <c:v>2.3368164062500001</c:v>
                      </c:pt>
                      <c:pt idx="141">
                        <c:v>2.1603942871093751</c:v>
                      </c:pt>
                      <c:pt idx="142">
                        <c:v>2.1062744140624998</c:v>
                      </c:pt>
                      <c:pt idx="143">
                        <c:v>2.1473937988281251</c:v>
                      </c:pt>
                      <c:pt idx="144">
                        <c:v>2.0457397460937501</c:v>
                      </c:pt>
                      <c:pt idx="145">
                        <c:v>2.296417236328125</c:v>
                      </c:pt>
                      <c:pt idx="146">
                        <c:v>2.229736328125</c:v>
                      </c:pt>
                      <c:pt idx="147">
                        <c:v>2.2727600097656251</c:v>
                      </c:pt>
                      <c:pt idx="148">
                        <c:v>2.4825439453125</c:v>
                      </c:pt>
                      <c:pt idx="149">
                        <c:v>2.5065795898437502</c:v>
                      </c:pt>
                      <c:pt idx="150">
                        <c:v>2.3225280761718752</c:v>
                      </c:pt>
                      <c:pt idx="151">
                        <c:v>2.3873535156250001</c:v>
                      </c:pt>
                      <c:pt idx="152">
                        <c:v>2.4111999511718749</c:v>
                      </c:pt>
                      <c:pt idx="153">
                        <c:v>2.3049987792968749</c:v>
                      </c:pt>
                      <c:pt idx="154">
                        <c:v>2.3935668945312498</c:v>
                      </c:pt>
                      <c:pt idx="155">
                        <c:v>2.4324157714843748</c:v>
                      </c:pt>
                      <c:pt idx="156">
                        <c:v>2.2685791015625001</c:v>
                      </c:pt>
                      <c:pt idx="157">
                        <c:v>2.5126708984374999</c:v>
                      </c:pt>
                      <c:pt idx="158">
                        <c:v>2.5366088867187502</c:v>
                      </c:pt>
                      <c:pt idx="159">
                        <c:v>2.4316467285156249</c:v>
                      </c:pt>
                      <c:pt idx="160">
                        <c:v>2.4365051269531248</c:v>
                      </c:pt>
                      <c:pt idx="161">
                        <c:v>2.1508728027343751</c:v>
                      </c:pt>
                      <c:pt idx="162">
                        <c:v>2.4224609374999999</c:v>
                      </c:pt>
                      <c:pt idx="163">
                        <c:v>2.48712158203125</c:v>
                      </c:pt>
                      <c:pt idx="164">
                        <c:v>2.2773559570312498</c:v>
                      </c:pt>
                      <c:pt idx="165">
                        <c:v>2.3306030273437499</c:v>
                      </c:pt>
                      <c:pt idx="166">
                        <c:v>2.1617370605468751</c:v>
                      </c:pt>
                      <c:pt idx="167">
                        <c:v>2.2118041992187498</c:v>
                      </c:pt>
                      <c:pt idx="168">
                        <c:v>2.5627502441406249</c:v>
                      </c:pt>
                      <c:pt idx="169">
                        <c:v>2.54541015625</c:v>
                      </c:pt>
                      <c:pt idx="170">
                        <c:v>2.4934875488281252</c:v>
                      </c:pt>
                      <c:pt idx="171">
                        <c:v>2.460845947265625</c:v>
                      </c:pt>
                      <c:pt idx="172">
                        <c:v>2.2619506835937502</c:v>
                      </c:pt>
                      <c:pt idx="173">
                        <c:v>2.3703735351562498</c:v>
                      </c:pt>
                      <c:pt idx="174">
                        <c:v>2.3480163574218751</c:v>
                      </c:pt>
                      <c:pt idx="175">
                        <c:v>2.4339355468749999</c:v>
                      </c:pt>
                      <c:pt idx="176">
                        <c:v>2.2242919921875002</c:v>
                      </c:pt>
                      <c:pt idx="177">
                        <c:v>2.190704345703125</c:v>
                      </c:pt>
                      <c:pt idx="178">
                        <c:v>2.4672485351562501</c:v>
                      </c:pt>
                      <c:pt idx="179">
                        <c:v>2.441314697265625</c:v>
                      </c:pt>
                      <c:pt idx="180">
                        <c:v>2.6963012695312498</c:v>
                      </c:pt>
                      <c:pt idx="181">
                        <c:v>2.538177490234375</c:v>
                      </c:pt>
                      <c:pt idx="182">
                        <c:v>2.60748291015625</c:v>
                      </c:pt>
                      <c:pt idx="183">
                        <c:v>3.1810485839843752</c:v>
                      </c:pt>
                      <c:pt idx="184">
                        <c:v>3.2198303222656248</c:v>
                      </c:pt>
                      <c:pt idx="185">
                        <c:v>3.3279235839843748</c:v>
                      </c:pt>
                      <c:pt idx="186">
                        <c:v>3.2328918457031248</c:v>
                      </c:pt>
                      <c:pt idx="187">
                        <c:v>3.1722900390625002</c:v>
                      </c:pt>
                      <c:pt idx="188">
                        <c:v>2.9217163085937501</c:v>
                      </c:pt>
                      <c:pt idx="189">
                        <c:v>3.2545166015625</c:v>
                      </c:pt>
                      <c:pt idx="190">
                        <c:v>3.1790588378906248</c:v>
                      </c:pt>
                      <c:pt idx="191">
                        <c:v>3.1528503417968752</c:v>
                      </c:pt>
                      <c:pt idx="192">
                        <c:v>2.7632690429687501</c:v>
                      </c:pt>
                      <c:pt idx="193">
                        <c:v>3.1524230957031252</c:v>
                      </c:pt>
                      <c:pt idx="194">
                        <c:v>3.21966552734375</c:v>
                      </c:pt>
                      <c:pt idx="195">
                        <c:v>3.2781250000000002</c:v>
                      </c:pt>
                      <c:pt idx="196">
                        <c:v>3.2567932128906252</c:v>
                      </c:pt>
                      <c:pt idx="197">
                        <c:v>3.2469665527343752</c:v>
                      </c:pt>
                      <c:pt idx="198">
                        <c:v>3.1566223144531249</c:v>
                      </c:pt>
                      <c:pt idx="199">
                        <c:v>2.7910217285156249</c:v>
                      </c:pt>
                      <c:pt idx="200">
                        <c:v>2.8343444824218751</c:v>
                      </c:pt>
                      <c:pt idx="201">
                        <c:v>2.6719177246093748</c:v>
                      </c:pt>
                      <c:pt idx="202">
                        <c:v>2.56158447265625</c:v>
                      </c:pt>
                      <c:pt idx="203">
                        <c:v>2.8968261718749999</c:v>
                      </c:pt>
                      <c:pt idx="204">
                        <c:v>2.8736816406250001</c:v>
                      </c:pt>
                      <c:pt idx="205">
                        <c:v>2.9777282714843749</c:v>
                      </c:pt>
                      <c:pt idx="206">
                        <c:v>2.95166015625</c:v>
                      </c:pt>
                      <c:pt idx="207">
                        <c:v>3.029998779296875</c:v>
                      </c:pt>
                      <c:pt idx="208">
                        <c:v>3.3584106445312498</c:v>
                      </c:pt>
                      <c:pt idx="209">
                        <c:v>3.2377563476562501</c:v>
                      </c:pt>
                      <c:pt idx="210">
                        <c:v>2.7828247070312502</c:v>
                      </c:pt>
                      <c:pt idx="211">
                        <c:v>2.6501281738281248</c:v>
                      </c:pt>
                      <c:pt idx="212">
                        <c:v>3.2174743652343749</c:v>
                      </c:pt>
                      <c:pt idx="213">
                        <c:v>3.2072265624999998</c:v>
                      </c:pt>
                      <c:pt idx="214">
                        <c:v>3.30450439453125</c:v>
                      </c:pt>
                      <c:pt idx="215">
                        <c:v>3.2827026367187502</c:v>
                      </c:pt>
                      <c:pt idx="216">
                        <c:v>3.2134216308593748</c:v>
                      </c:pt>
                      <c:pt idx="217">
                        <c:v>3.2411865234374999</c:v>
                      </c:pt>
                      <c:pt idx="218">
                        <c:v>3.2762878417968748</c:v>
                      </c:pt>
                      <c:pt idx="219">
                        <c:v>3.2066406249999999</c:v>
                      </c:pt>
                      <c:pt idx="220">
                        <c:v>2.9336730957031252</c:v>
                      </c:pt>
                      <c:pt idx="221">
                        <c:v>2.7652221679687501</c:v>
                      </c:pt>
                      <c:pt idx="222">
                        <c:v>2.9430908203124999</c:v>
                      </c:pt>
                      <c:pt idx="223">
                        <c:v>3.1180419921875</c:v>
                      </c:pt>
                      <c:pt idx="224">
                        <c:v>3.2198852539062499</c:v>
                      </c:pt>
                      <c:pt idx="225">
                        <c:v>3.2282653808593751</c:v>
                      </c:pt>
                      <c:pt idx="226">
                        <c:v>3.2287231445312501</c:v>
                      </c:pt>
                      <c:pt idx="227">
                        <c:v>3.276031494140625</c:v>
                      </c:pt>
                      <c:pt idx="228">
                        <c:v>3.243682861328125</c:v>
                      </c:pt>
                      <c:pt idx="229">
                        <c:v>3.0228637695312499</c:v>
                      </c:pt>
                      <c:pt idx="230">
                        <c:v>2.6722839355468748</c:v>
                      </c:pt>
                      <c:pt idx="231">
                        <c:v>2.7095886230468751</c:v>
                      </c:pt>
                      <c:pt idx="232">
                        <c:v>2.8980224609374998</c:v>
                      </c:pt>
                      <c:pt idx="233">
                        <c:v>2.70269775390625</c:v>
                      </c:pt>
                      <c:pt idx="234">
                        <c:v>2.6874633789062501</c:v>
                      </c:pt>
                      <c:pt idx="235">
                        <c:v>2.7221435546874999</c:v>
                      </c:pt>
                      <c:pt idx="236">
                        <c:v>2.901519775390625</c:v>
                      </c:pt>
                      <c:pt idx="237">
                        <c:v>3.1633728027343748</c:v>
                      </c:pt>
                      <c:pt idx="238">
                        <c:v>3.2393005371093748</c:v>
                      </c:pt>
                      <c:pt idx="239">
                        <c:v>2.8538940429687498</c:v>
                      </c:pt>
                      <c:pt idx="240">
                        <c:v>3.2910339355468752</c:v>
                      </c:pt>
                      <c:pt idx="241">
                        <c:v>3.3364379882812498</c:v>
                      </c:pt>
                      <c:pt idx="242">
                        <c:v>3.4404113769531248</c:v>
                      </c:pt>
                      <c:pt idx="243">
                        <c:v>3.3510253906249998</c:v>
                      </c:pt>
                      <c:pt idx="244">
                        <c:v>3.3445190429687499</c:v>
                      </c:pt>
                      <c:pt idx="245">
                        <c:v>3.3667480468750002</c:v>
                      </c:pt>
                      <c:pt idx="246">
                        <c:v>3.3365905761718748</c:v>
                      </c:pt>
                      <c:pt idx="247">
                        <c:v>3.3950622558593748</c:v>
                      </c:pt>
                      <c:pt idx="248">
                        <c:v>3.1462951660156251</c:v>
                      </c:pt>
                      <c:pt idx="249">
                        <c:v>2.899383544921875</c:v>
                      </c:pt>
                      <c:pt idx="250">
                        <c:v>3.1997253417968752</c:v>
                      </c:pt>
                      <c:pt idx="251">
                        <c:v>3.3946472167968751</c:v>
                      </c:pt>
                      <c:pt idx="252">
                        <c:v>3.3713256835937502</c:v>
                      </c:pt>
                      <c:pt idx="253">
                        <c:v>3.1807128906250002</c:v>
                      </c:pt>
                      <c:pt idx="254">
                        <c:v>3.2478210449218752</c:v>
                      </c:pt>
                      <c:pt idx="255">
                        <c:v>3.107208251953125</c:v>
                      </c:pt>
                      <c:pt idx="256">
                        <c:v>2.7648864746093751</c:v>
                      </c:pt>
                      <c:pt idx="257">
                        <c:v>2.8281921386718749</c:v>
                      </c:pt>
                      <c:pt idx="258">
                        <c:v>3.1954772949218748</c:v>
                      </c:pt>
                      <c:pt idx="259">
                        <c:v>3.1957519531249998</c:v>
                      </c:pt>
                      <c:pt idx="260">
                        <c:v>3.3234436035156252</c:v>
                      </c:pt>
                      <c:pt idx="261">
                        <c:v>3.2718688964843752</c:v>
                      </c:pt>
                      <c:pt idx="262">
                        <c:v>3.291351318359375</c:v>
                      </c:pt>
                      <c:pt idx="263">
                        <c:v>3.3932373046875002</c:v>
                      </c:pt>
                      <c:pt idx="264">
                        <c:v>3.310760498046875</c:v>
                      </c:pt>
                      <c:pt idx="265">
                        <c:v>3.1245361328125001</c:v>
                      </c:pt>
                      <c:pt idx="266">
                        <c:v>2.741485595703125</c:v>
                      </c:pt>
                      <c:pt idx="267">
                        <c:v>2.9276123046875</c:v>
                      </c:pt>
                      <c:pt idx="268">
                        <c:v>2.8927551269531251</c:v>
                      </c:pt>
                      <c:pt idx="269">
                        <c:v>2.8082092285156248</c:v>
                      </c:pt>
                      <c:pt idx="270">
                        <c:v>2.7208801269531251</c:v>
                      </c:pt>
                      <c:pt idx="271">
                        <c:v>2.9266174316406248</c:v>
                      </c:pt>
                      <c:pt idx="272">
                        <c:v>3.2137573242187498</c:v>
                      </c:pt>
                      <c:pt idx="273">
                        <c:v>3.1815307617187498</c:v>
                      </c:pt>
                      <c:pt idx="274">
                        <c:v>3.1836425781250002</c:v>
                      </c:pt>
                      <c:pt idx="275">
                        <c:v>2.9692871093750002</c:v>
                      </c:pt>
                      <c:pt idx="276">
                        <c:v>3.0344482421875001</c:v>
                      </c:pt>
                      <c:pt idx="277">
                        <c:v>3.2422729492187501</c:v>
                      </c:pt>
                      <c:pt idx="278">
                        <c:v>3.2680541992187502</c:v>
                      </c:pt>
                      <c:pt idx="279">
                        <c:v>3.337890625</c:v>
                      </c:pt>
                      <c:pt idx="280">
                        <c:v>3.3373779296874999</c:v>
                      </c:pt>
                      <c:pt idx="281">
                        <c:v>3.2252685546875002</c:v>
                      </c:pt>
                      <c:pt idx="282">
                        <c:v>3.3048034667968751</c:v>
                      </c:pt>
                      <c:pt idx="283">
                        <c:v>3.2396728515625002</c:v>
                      </c:pt>
                      <c:pt idx="284">
                        <c:v>2.932708740234375</c:v>
                      </c:pt>
                      <c:pt idx="285">
                        <c:v>2.4285461425781252</c:v>
                      </c:pt>
                      <c:pt idx="286">
                        <c:v>2.558197021484375</c:v>
                      </c:pt>
                      <c:pt idx="287">
                        <c:v>2.6886779785156252</c:v>
                      </c:pt>
                      <c:pt idx="288">
                        <c:v>2.7637878417968751</c:v>
                      </c:pt>
                      <c:pt idx="289">
                        <c:v>2.7509338378906252</c:v>
                      </c:pt>
                      <c:pt idx="290">
                        <c:v>2.9738708496093751</c:v>
                      </c:pt>
                      <c:pt idx="291">
                        <c:v>3.0150939941406252</c:v>
                      </c:pt>
                      <c:pt idx="292">
                        <c:v>2.9977172851562499</c:v>
                      </c:pt>
                      <c:pt idx="293">
                        <c:v>3.02606201171875</c:v>
                      </c:pt>
                      <c:pt idx="294">
                        <c:v>3.1084838867187501</c:v>
                      </c:pt>
                      <c:pt idx="295">
                        <c:v>2.829437255859375</c:v>
                      </c:pt>
                      <c:pt idx="296">
                        <c:v>2.5891601562500002</c:v>
                      </c:pt>
                      <c:pt idx="297">
                        <c:v>2.6972900390625001</c:v>
                      </c:pt>
                      <c:pt idx="298">
                        <c:v>2.8569091796874999</c:v>
                      </c:pt>
                      <c:pt idx="299">
                        <c:v>2.9353759765624998</c:v>
                      </c:pt>
                      <c:pt idx="300">
                        <c:v>3.3011535644531249</c:v>
                      </c:pt>
                      <c:pt idx="301">
                        <c:v>3.292327880859375</c:v>
                      </c:pt>
                      <c:pt idx="302">
                        <c:v>3.2470886230468752</c:v>
                      </c:pt>
                      <c:pt idx="303">
                        <c:v>3.1491577148437502</c:v>
                      </c:pt>
                      <c:pt idx="304">
                        <c:v>3.0645935058593752</c:v>
                      </c:pt>
                      <c:pt idx="305">
                        <c:v>2.8225891113281252</c:v>
                      </c:pt>
                      <c:pt idx="306">
                        <c:v>2.7665649414062501</c:v>
                      </c:pt>
                      <c:pt idx="307">
                        <c:v>2.9377014160156252</c:v>
                      </c:pt>
                      <c:pt idx="308">
                        <c:v>2.6606872558593748</c:v>
                      </c:pt>
                      <c:pt idx="309">
                        <c:v>2.7101867675781248</c:v>
                      </c:pt>
                      <c:pt idx="310">
                        <c:v>3.1277648925781252</c:v>
                      </c:pt>
                      <c:pt idx="311">
                        <c:v>2.8335754394531252</c:v>
                      </c:pt>
                      <c:pt idx="312">
                        <c:v>3.0217468261718752</c:v>
                      </c:pt>
                      <c:pt idx="313">
                        <c:v>3.0085021972656252</c:v>
                      </c:pt>
                      <c:pt idx="314">
                        <c:v>2.9311462402343751</c:v>
                      </c:pt>
                      <c:pt idx="315">
                        <c:v>2.8138061523437501</c:v>
                      </c:pt>
                      <c:pt idx="316">
                        <c:v>3.1494873046874998</c:v>
                      </c:pt>
                      <c:pt idx="317">
                        <c:v>3.2079895019531248</c:v>
                      </c:pt>
                      <c:pt idx="318">
                        <c:v>3.328399658203125</c:v>
                      </c:pt>
                      <c:pt idx="319">
                        <c:v>3.2277770996093751</c:v>
                      </c:pt>
                      <c:pt idx="320">
                        <c:v>2.993438720703125</c:v>
                      </c:pt>
                      <c:pt idx="321">
                        <c:v>2.99993896484375</c:v>
                      </c:pt>
                      <c:pt idx="322">
                        <c:v>3.3007019042968748</c:v>
                      </c:pt>
                      <c:pt idx="323">
                        <c:v>2.9416076660156252</c:v>
                      </c:pt>
                      <c:pt idx="324">
                        <c:v>2.7876037597656249</c:v>
                      </c:pt>
                      <c:pt idx="325">
                        <c:v>2.7095520019531252</c:v>
                      </c:pt>
                      <c:pt idx="326">
                        <c:v>2.7920776367187501</c:v>
                      </c:pt>
                      <c:pt idx="327">
                        <c:v>2.6170593261718751</c:v>
                      </c:pt>
                      <c:pt idx="328">
                        <c:v>2.8122314453124999</c:v>
                      </c:pt>
                      <c:pt idx="329">
                        <c:v>2.957183837890625</c:v>
                      </c:pt>
                      <c:pt idx="330">
                        <c:v>3.1411254882812498</c:v>
                      </c:pt>
                      <c:pt idx="331">
                        <c:v>3.3181884765624998</c:v>
                      </c:pt>
                      <c:pt idx="332">
                        <c:v>2.8769165039062501</c:v>
                      </c:pt>
                      <c:pt idx="333">
                        <c:v>3.0802856445312501</c:v>
                      </c:pt>
                      <c:pt idx="334">
                        <c:v>3.0106201171875</c:v>
                      </c:pt>
                      <c:pt idx="335">
                        <c:v>3.1752380371093749</c:v>
                      </c:pt>
                      <c:pt idx="336">
                        <c:v>3.3782775878906248</c:v>
                      </c:pt>
                      <c:pt idx="337">
                        <c:v>3.1538818359374998</c:v>
                      </c:pt>
                      <c:pt idx="338">
                        <c:v>2.8200439453124999</c:v>
                      </c:pt>
                      <c:pt idx="339">
                        <c:v>3.2428344726562499</c:v>
                      </c:pt>
                      <c:pt idx="340">
                        <c:v>3.1862976074218752</c:v>
                      </c:pt>
                      <c:pt idx="341">
                        <c:v>2.9744812011718751</c:v>
                      </c:pt>
                      <c:pt idx="342">
                        <c:v>3.3272644042968751</c:v>
                      </c:pt>
                      <c:pt idx="343">
                        <c:v>3.1689025878906252</c:v>
                      </c:pt>
                      <c:pt idx="344">
                        <c:v>2.94390869140625</c:v>
                      </c:pt>
                      <c:pt idx="345">
                        <c:v>3.1578308105468751</c:v>
                      </c:pt>
                      <c:pt idx="346">
                        <c:v>3.1685119628906251</c:v>
                      </c:pt>
                      <c:pt idx="347">
                        <c:v>2.8548339843749999</c:v>
                      </c:pt>
                      <c:pt idx="348">
                        <c:v>2.81866455078125</c:v>
                      </c:pt>
                      <c:pt idx="349">
                        <c:v>3.3746520996093752</c:v>
                      </c:pt>
                      <c:pt idx="350">
                        <c:v>3.3231689453125002</c:v>
                      </c:pt>
                      <c:pt idx="351">
                        <c:v>3.3335632324218749</c:v>
                      </c:pt>
                      <c:pt idx="352">
                        <c:v>3.3373596191406252</c:v>
                      </c:pt>
                      <c:pt idx="353">
                        <c:v>3.305419921875</c:v>
                      </c:pt>
                      <c:pt idx="354">
                        <c:v>3.0757263183593748</c:v>
                      </c:pt>
                      <c:pt idx="355">
                        <c:v>3.140869140625</c:v>
                      </c:pt>
                      <c:pt idx="356">
                        <c:v>3.0909423828125</c:v>
                      </c:pt>
                      <c:pt idx="357">
                        <c:v>2.701141357421875</c:v>
                      </c:pt>
                      <c:pt idx="358">
                        <c:v>2.9588073730468749</c:v>
                      </c:pt>
                      <c:pt idx="359">
                        <c:v>3.382598876953125</c:v>
                      </c:pt>
                      <c:pt idx="360">
                        <c:v>3.3301635742187501</c:v>
                      </c:pt>
                      <c:pt idx="361">
                        <c:v>3.04437255859375</c:v>
                      </c:pt>
                      <c:pt idx="362">
                        <c:v>3.3237182617187502</c:v>
                      </c:pt>
                      <c:pt idx="363">
                        <c:v>3.3753662109375</c:v>
                      </c:pt>
                      <c:pt idx="364">
                        <c:v>3.3260559082031249</c:v>
                      </c:pt>
                      <c:pt idx="365">
                        <c:v>3.3840393066406249</c:v>
                      </c:pt>
                      <c:pt idx="366">
                        <c:v>3.1161437988281251</c:v>
                      </c:pt>
                      <c:pt idx="367">
                        <c:v>2.7631896972656249</c:v>
                      </c:pt>
                      <c:pt idx="368">
                        <c:v>2.7764221191406251</c:v>
                      </c:pt>
                      <c:pt idx="369">
                        <c:v>3.1094848632812502</c:v>
                      </c:pt>
                      <c:pt idx="370">
                        <c:v>3.323638916015625</c:v>
                      </c:pt>
                      <c:pt idx="371">
                        <c:v>3.2893188476562498</c:v>
                      </c:pt>
                      <c:pt idx="372">
                        <c:v>3.3193603515625001</c:v>
                      </c:pt>
                      <c:pt idx="373">
                        <c:v>3.293792724609375</c:v>
                      </c:pt>
                      <c:pt idx="374">
                        <c:v>3.1028564453124998</c:v>
                      </c:pt>
                      <c:pt idx="375">
                        <c:v>3.0572143554687501</c:v>
                      </c:pt>
                      <c:pt idx="376">
                        <c:v>2.7650573730468748</c:v>
                      </c:pt>
                      <c:pt idx="377">
                        <c:v>3.0744201660156252</c:v>
                      </c:pt>
                      <c:pt idx="378">
                        <c:v>3.3043212890625</c:v>
                      </c:pt>
                      <c:pt idx="379">
                        <c:v>3.2155578613281248</c:v>
                      </c:pt>
                      <c:pt idx="380">
                        <c:v>3.0076416015624998</c:v>
                      </c:pt>
                      <c:pt idx="381">
                        <c:v>3.2584777832031251</c:v>
                      </c:pt>
                      <c:pt idx="382">
                        <c:v>3.2437255859374998</c:v>
                      </c:pt>
                      <c:pt idx="383">
                        <c:v>2.9923339843750001</c:v>
                      </c:pt>
                      <c:pt idx="384">
                        <c:v>3.0724914550781248</c:v>
                      </c:pt>
                      <c:pt idx="385">
                        <c:v>3.0568298339843749</c:v>
                      </c:pt>
                      <c:pt idx="386">
                        <c:v>2.914459228515625</c:v>
                      </c:pt>
                      <c:pt idx="387">
                        <c:v>3.3902038574218749</c:v>
                      </c:pt>
                      <c:pt idx="388">
                        <c:v>3.3772155761718752</c:v>
                      </c:pt>
                      <c:pt idx="389">
                        <c:v>3.2687194824218748</c:v>
                      </c:pt>
                      <c:pt idx="390">
                        <c:v>3.08746337890625</c:v>
                      </c:pt>
                      <c:pt idx="391">
                        <c:v>3.1846557617187501</c:v>
                      </c:pt>
                      <c:pt idx="392">
                        <c:v>3.0291076660156251</c:v>
                      </c:pt>
                      <c:pt idx="393">
                        <c:v>3.1721557617187499</c:v>
                      </c:pt>
                      <c:pt idx="394">
                        <c:v>3.3190673828124999</c:v>
                      </c:pt>
                      <c:pt idx="395">
                        <c:v>2.8991882324218752</c:v>
                      </c:pt>
                      <c:pt idx="396">
                        <c:v>2.8303283691406249</c:v>
                      </c:pt>
                      <c:pt idx="397">
                        <c:v>2.9558593750000002</c:v>
                      </c:pt>
                      <c:pt idx="398">
                        <c:v>3.0769897460937501</c:v>
                      </c:pt>
                      <c:pt idx="399">
                        <c:v>3.1934143066406251</c:v>
                      </c:pt>
                      <c:pt idx="400">
                        <c:v>3.132904052734375</c:v>
                      </c:pt>
                      <c:pt idx="401">
                        <c:v>2.9817687988281252</c:v>
                      </c:pt>
                      <c:pt idx="402">
                        <c:v>3.3672424316406251</c:v>
                      </c:pt>
                      <c:pt idx="403">
                        <c:v>3.2460205078125002</c:v>
                      </c:pt>
                      <c:pt idx="404">
                        <c:v>3.0186767578125</c:v>
                      </c:pt>
                      <c:pt idx="405">
                        <c:v>3.0660522460937498</c:v>
                      </c:pt>
                      <c:pt idx="406">
                        <c:v>3.3774230957031248</c:v>
                      </c:pt>
                      <c:pt idx="407">
                        <c:v>3.152587890625</c:v>
                      </c:pt>
                      <c:pt idx="408">
                        <c:v>3.13531494140625</c:v>
                      </c:pt>
                      <c:pt idx="409">
                        <c:v>3.2936279296875002</c:v>
                      </c:pt>
                      <c:pt idx="410">
                        <c:v>3.1370483398437501</c:v>
                      </c:pt>
                      <c:pt idx="411">
                        <c:v>2.9383300781249999</c:v>
                      </c:pt>
                      <c:pt idx="412">
                        <c:v>2.9919677734375001</c:v>
                      </c:pt>
                      <c:pt idx="413">
                        <c:v>2.9881713867187498</c:v>
                      </c:pt>
                      <c:pt idx="414">
                        <c:v>3.1787353515625001</c:v>
                      </c:pt>
                      <c:pt idx="415">
                        <c:v>3.1618408203124999</c:v>
                      </c:pt>
                      <c:pt idx="416">
                        <c:v>3.0381103515625001</c:v>
                      </c:pt>
                      <c:pt idx="417">
                        <c:v>3.2710327148437499</c:v>
                      </c:pt>
                      <c:pt idx="418">
                        <c:v>3.3384948730468751</c:v>
                      </c:pt>
                      <c:pt idx="419">
                        <c:v>3.3646118164062502</c:v>
                      </c:pt>
                      <c:pt idx="420">
                        <c:v>3.1549011230468751</c:v>
                      </c:pt>
                      <c:pt idx="421">
                        <c:v>3.1096374511718752</c:v>
                      </c:pt>
                      <c:pt idx="422">
                        <c:v>3.3494628906249999</c:v>
                      </c:pt>
                      <c:pt idx="423">
                        <c:v>3.3088317871093751</c:v>
                      </c:pt>
                      <c:pt idx="424">
                        <c:v>2.9364440917968748</c:v>
                      </c:pt>
                      <c:pt idx="425">
                        <c:v>2.9255249023437502</c:v>
                      </c:pt>
                      <c:pt idx="426">
                        <c:v>2.8928588867187499</c:v>
                      </c:pt>
                      <c:pt idx="427">
                        <c:v>2.728363037109375</c:v>
                      </c:pt>
                      <c:pt idx="428">
                        <c:v>2.8820129394531251</c:v>
                      </c:pt>
                      <c:pt idx="429">
                        <c:v>3.295440673828125</c:v>
                      </c:pt>
                      <c:pt idx="430">
                        <c:v>3.3127624511718752</c:v>
                      </c:pt>
                      <c:pt idx="431">
                        <c:v>3.2109008789062501</c:v>
                      </c:pt>
                      <c:pt idx="432">
                        <c:v>3.2412170410156249</c:v>
                      </c:pt>
                      <c:pt idx="433">
                        <c:v>3.2673095703124999</c:v>
                      </c:pt>
                      <c:pt idx="434">
                        <c:v>3.2801574707031249</c:v>
                      </c:pt>
                      <c:pt idx="435">
                        <c:v>3.3651367187500001</c:v>
                      </c:pt>
                      <c:pt idx="436">
                        <c:v>2.6545227050781248</c:v>
                      </c:pt>
                      <c:pt idx="437">
                        <c:v>2.9342712402343749</c:v>
                      </c:pt>
                      <c:pt idx="438">
                        <c:v>3.0898376464843751</c:v>
                      </c:pt>
                      <c:pt idx="439">
                        <c:v>2.998779296875</c:v>
                      </c:pt>
                      <c:pt idx="440">
                        <c:v>3.085205078125</c:v>
                      </c:pt>
                      <c:pt idx="441">
                        <c:v>3.32958984375</c:v>
                      </c:pt>
                      <c:pt idx="442">
                        <c:v>3.2908935546875</c:v>
                      </c:pt>
                      <c:pt idx="443">
                        <c:v>2.9923339843750001</c:v>
                      </c:pt>
                      <c:pt idx="444">
                        <c:v>3.2476684570312502</c:v>
                      </c:pt>
                      <c:pt idx="445">
                        <c:v>3.42315673828125</c:v>
                      </c:pt>
                      <c:pt idx="446">
                        <c:v>3.4317871093750001</c:v>
                      </c:pt>
                      <c:pt idx="447">
                        <c:v>3.2842956542968751</c:v>
                      </c:pt>
                      <c:pt idx="448">
                        <c:v>3.3495422363281251</c:v>
                      </c:pt>
                      <c:pt idx="449">
                        <c:v>3.1154602050781248</c:v>
                      </c:pt>
                      <c:pt idx="450">
                        <c:v>2.6642578124999998</c:v>
                      </c:pt>
                      <c:pt idx="451">
                        <c:v>2.4477478027343751</c:v>
                      </c:pt>
                      <c:pt idx="452">
                        <c:v>3.172637939453125</c:v>
                      </c:pt>
                      <c:pt idx="453">
                        <c:v>3.3271972656250002</c:v>
                      </c:pt>
                      <c:pt idx="454">
                        <c:v>3.4305419921875</c:v>
                      </c:pt>
                      <c:pt idx="455">
                        <c:v>3.3247253417968752</c:v>
                      </c:pt>
                      <c:pt idx="456">
                        <c:v>3.4021240234375001</c:v>
                      </c:pt>
                      <c:pt idx="457">
                        <c:v>3.3608520507812498</c:v>
                      </c:pt>
                      <c:pt idx="458">
                        <c:v>2.9646240234375001</c:v>
                      </c:pt>
                      <c:pt idx="459">
                        <c:v>3.0190185546874999</c:v>
                      </c:pt>
                      <c:pt idx="460">
                        <c:v>3.2312133789062498</c:v>
                      </c:pt>
                      <c:pt idx="461">
                        <c:v>3.384765625</c:v>
                      </c:pt>
                      <c:pt idx="462">
                        <c:v>3.1794311523437502</c:v>
                      </c:pt>
                      <c:pt idx="463">
                        <c:v>2.9175292968750002</c:v>
                      </c:pt>
                      <c:pt idx="464">
                        <c:v>2.7807373046874999</c:v>
                      </c:pt>
                      <c:pt idx="465">
                        <c:v>3.0172241210937498</c:v>
                      </c:pt>
                      <c:pt idx="466">
                        <c:v>3.2747070312500002</c:v>
                      </c:pt>
                      <c:pt idx="467">
                        <c:v>3.520782470703125</c:v>
                      </c:pt>
                      <c:pt idx="468">
                        <c:v>3.4928833007812501</c:v>
                      </c:pt>
                      <c:pt idx="469">
                        <c:v>3.2291503906250001</c:v>
                      </c:pt>
                      <c:pt idx="470">
                        <c:v>3.2355773925781248</c:v>
                      </c:pt>
                      <c:pt idx="471">
                        <c:v>3.5348937988281248</c:v>
                      </c:pt>
                      <c:pt idx="472">
                        <c:v>3.5819091796875</c:v>
                      </c:pt>
                      <c:pt idx="473">
                        <c:v>3.523162841796875</c:v>
                      </c:pt>
                      <c:pt idx="474">
                        <c:v>3.57098388671875</c:v>
                      </c:pt>
                      <c:pt idx="475">
                        <c:v>3.5863464355468748</c:v>
                      </c:pt>
                      <c:pt idx="476">
                        <c:v>3.4452575683593749</c:v>
                      </c:pt>
                      <c:pt idx="477">
                        <c:v>3.3852905273437499</c:v>
                      </c:pt>
                      <c:pt idx="478">
                        <c:v>3.1403320312499998</c:v>
                      </c:pt>
                      <c:pt idx="479">
                        <c:v>3.2917907714843748</c:v>
                      </c:pt>
                      <c:pt idx="480">
                        <c:v>3.1060913085937498</c:v>
                      </c:pt>
                      <c:pt idx="481">
                        <c:v>2.7919799804687502</c:v>
                      </c:pt>
                      <c:pt idx="482">
                        <c:v>2.7812133789062501</c:v>
                      </c:pt>
                      <c:pt idx="483">
                        <c:v>3.1255065917968752</c:v>
                      </c:pt>
                      <c:pt idx="484">
                        <c:v>3.1774780273437502</c:v>
                      </c:pt>
                      <c:pt idx="485">
                        <c:v>3.5023986816406252</c:v>
                      </c:pt>
                      <c:pt idx="486">
                        <c:v>3.5947753906250002</c:v>
                      </c:pt>
                      <c:pt idx="487">
                        <c:v>3.5626037597656248</c:v>
                      </c:pt>
                      <c:pt idx="488">
                        <c:v>3.5211181640625</c:v>
                      </c:pt>
                      <c:pt idx="489">
                        <c:v>3.5274169921874998</c:v>
                      </c:pt>
                      <c:pt idx="490">
                        <c:v>3.5148803710937502</c:v>
                      </c:pt>
                      <c:pt idx="491">
                        <c:v>3.4365173339843751</c:v>
                      </c:pt>
                      <c:pt idx="492">
                        <c:v>3.2527404785156251</c:v>
                      </c:pt>
                      <c:pt idx="493">
                        <c:v>3.3006408691406248</c:v>
                      </c:pt>
                      <c:pt idx="494">
                        <c:v>3.5188476562500002</c:v>
                      </c:pt>
                      <c:pt idx="495">
                        <c:v>3.5752075195312498</c:v>
                      </c:pt>
                      <c:pt idx="496">
                        <c:v>3.6095031738281249</c:v>
                      </c:pt>
                      <c:pt idx="497">
                        <c:v>3.509979248046875</c:v>
                      </c:pt>
                      <c:pt idx="498">
                        <c:v>3.6531799316406248</c:v>
                      </c:pt>
                      <c:pt idx="499">
                        <c:v>3.560638427734375</c:v>
                      </c:pt>
                      <c:pt idx="500">
                        <c:v>3.1147644042968752</c:v>
                      </c:pt>
                      <c:pt idx="501">
                        <c:v>2.886993408203125</c:v>
                      </c:pt>
                      <c:pt idx="502">
                        <c:v>2.7309692382812498</c:v>
                      </c:pt>
                      <c:pt idx="503">
                        <c:v>2.6967712402343751</c:v>
                      </c:pt>
                      <c:pt idx="504">
                        <c:v>2.9630249023437498</c:v>
                      </c:pt>
                      <c:pt idx="505">
                        <c:v>3.0539367675781248</c:v>
                      </c:pt>
                      <c:pt idx="506">
                        <c:v>3.33740234375</c:v>
                      </c:pt>
                      <c:pt idx="507">
                        <c:v>3.5516174316406248</c:v>
                      </c:pt>
                      <c:pt idx="508">
                        <c:v>3.551788330078125</c:v>
                      </c:pt>
                      <c:pt idx="509">
                        <c:v>3.4999938964843751</c:v>
                      </c:pt>
                      <c:pt idx="510">
                        <c:v>3.4391296386718748</c:v>
                      </c:pt>
                      <c:pt idx="511">
                        <c:v>3.4867736816406252</c:v>
                      </c:pt>
                      <c:pt idx="512">
                        <c:v>3.3262268066406251</c:v>
                      </c:pt>
                      <c:pt idx="513">
                        <c:v>3.4021484375000002</c:v>
                      </c:pt>
                      <c:pt idx="514">
                        <c:v>3.4174743652343751</c:v>
                      </c:pt>
                      <c:pt idx="515">
                        <c:v>3.4106018066406252</c:v>
                      </c:pt>
                      <c:pt idx="516">
                        <c:v>3.3589416503906251</c:v>
                      </c:pt>
                      <c:pt idx="517">
                        <c:v>3.1666931152343749</c:v>
                      </c:pt>
                      <c:pt idx="518">
                        <c:v>3.1517700195312499</c:v>
                      </c:pt>
                      <c:pt idx="519">
                        <c:v>3.194366455078125</c:v>
                      </c:pt>
                      <c:pt idx="520">
                        <c:v>3.3284973144531249</c:v>
                      </c:pt>
                      <c:pt idx="521">
                        <c:v>3.4213012695312499</c:v>
                      </c:pt>
                      <c:pt idx="522">
                        <c:v>3.5166259765625001</c:v>
                      </c:pt>
                      <c:pt idx="523">
                        <c:v>3.5189331054687498</c:v>
                      </c:pt>
                      <c:pt idx="524">
                        <c:v>3.4496704101562501</c:v>
                      </c:pt>
                      <c:pt idx="525">
                        <c:v>3.2853881835937502</c:v>
                      </c:pt>
                      <c:pt idx="526">
                        <c:v>3.2979003906250002</c:v>
                      </c:pt>
                      <c:pt idx="527">
                        <c:v>3.02117919921875</c:v>
                      </c:pt>
                      <c:pt idx="528">
                        <c:v>2.89788818359375</c:v>
                      </c:pt>
                      <c:pt idx="529">
                        <c:v>3.0796386718750002</c:v>
                      </c:pt>
                      <c:pt idx="530">
                        <c:v>3.2702697753906249</c:v>
                      </c:pt>
                      <c:pt idx="531">
                        <c:v>3.2527038574218752</c:v>
                      </c:pt>
                      <c:pt idx="532">
                        <c:v>3.25927734375</c:v>
                      </c:pt>
                      <c:pt idx="533">
                        <c:v>2.9302795410156248</c:v>
                      </c:pt>
                      <c:pt idx="534">
                        <c:v>3.1124694824218748</c:v>
                      </c:pt>
                      <c:pt idx="535">
                        <c:v>3.2098754882812499</c:v>
                      </c:pt>
                      <c:pt idx="536">
                        <c:v>2.9804626464843751</c:v>
                      </c:pt>
                      <c:pt idx="537">
                        <c:v>3.0278198242187502</c:v>
                      </c:pt>
                      <c:pt idx="538">
                        <c:v>3.0905090332031251</c:v>
                      </c:pt>
                      <c:pt idx="539">
                        <c:v>2.8353393554687498</c:v>
                      </c:pt>
                      <c:pt idx="540">
                        <c:v>2.752532958984375</c:v>
                      </c:pt>
                      <c:pt idx="541">
                        <c:v>2.988616943359375</c:v>
                      </c:pt>
                      <c:pt idx="542">
                        <c:v>3.1504150390625001</c:v>
                      </c:pt>
                      <c:pt idx="543">
                        <c:v>2.7805358886718752</c:v>
                      </c:pt>
                      <c:pt idx="544">
                        <c:v>3.1505493164062499</c:v>
                      </c:pt>
                      <c:pt idx="545">
                        <c:v>3.263275146484375</c:v>
                      </c:pt>
                      <c:pt idx="546">
                        <c:v>3.1767028808593749</c:v>
                      </c:pt>
                      <c:pt idx="547">
                        <c:v>3.022979736328125</c:v>
                      </c:pt>
                      <c:pt idx="548">
                        <c:v>3.05322265625</c:v>
                      </c:pt>
                      <c:pt idx="549">
                        <c:v>2.92352294921875</c:v>
                      </c:pt>
                      <c:pt idx="550">
                        <c:v>2.8667968749999999</c:v>
                      </c:pt>
                      <c:pt idx="551">
                        <c:v>2.862823486328125</c:v>
                      </c:pt>
                      <c:pt idx="552">
                        <c:v>2.9669067382812502</c:v>
                      </c:pt>
                      <c:pt idx="553">
                        <c:v>2.7787719726562501</c:v>
                      </c:pt>
                      <c:pt idx="554">
                        <c:v>2.899658203125</c:v>
                      </c:pt>
                      <c:pt idx="555">
                        <c:v>3.1118713378906251</c:v>
                      </c:pt>
                      <c:pt idx="556">
                        <c:v>3.0582336425781249</c:v>
                      </c:pt>
                      <c:pt idx="557">
                        <c:v>3.0557006835937499</c:v>
                      </c:pt>
                      <c:pt idx="558">
                        <c:v>3.1899658203125001</c:v>
                      </c:pt>
                      <c:pt idx="559">
                        <c:v>3.03826904296875</c:v>
                      </c:pt>
                      <c:pt idx="560">
                        <c:v>2.7048400878906249</c:v>
                      </c:pt>
                      <c:pt idx="561">
                        <c:v>2.6590026855468749</c:v>
                      </c:pt>
                      <c:pt idx="562">
                        <c:v>3.2071533203125</c:v>
                      </c:pt>
                      <c:pt idx="563">
                        <c:v>2.9642456054687498</c:v>
                      </c:pt>
                      <c:pt idx="564">
                        <c:v>2.9837158203124998</c:v>
                      </c:pt>
                      <c:pt idx="565">
                        <c:v>2.8689514160156251</c:v>
                      </c:pt>
                      <c:pt idx="566">
                        <c:v>3.2083618164062502</c:v>
                      </c:pt>
                      <c:pt idx="567">
                        <c:v>3.263580322265625</c:v>
                      </c:pt>
                      <c:pt idx="568">
                        <c:v>3.2523742675781251</c:v>
                      </c:pt>
                      <c:pt idx="569">
                        <c:v>3.3066284179687502</c:v>
                      </c:pt>
                      <c:pt idx="570">
                        <c:v>2.9388671875000001</c:v>
                      </c:pt>
                      <c:pt idx="571">
                        <c:v>2.9237121582031249</c:v>
                      </c:pt>
                      <c:pt idx="572">
                        <c:v>3.1206481933593748</c:v>
                      </c:pt>
                      <c:pt idx="573">
                        <c:v>3.33087158203125</c:v>
                      </c:pt>
                      <c:pt idx="574">
                        <c:v>2.9410949707031251</c:v>
                      </c:pt>
                      <c:pt idx="575">
                        <c:v>2.7810180664062498</c:v>
                      </c:pt>
                      <c:pt idx="576">
                        <c:v>2.8672851562499999</c:v>
                      </c:pt>
                      <c:pt idx="577">
                        <c:v>3.2587524414062501</c:v>
                      </c:pt>
                      <c:pt idx="578">
                        <c:v>3.1205322265625002</c:v>
                      </c:pt>
                      <c:pt idx="579">
                        <c:v>3.330230712890625</c:v>
                      </c:pt>
                      <c:pt idx="580">
                        <c:v>3.1529785156250001</c:v>
                      </c:pt>
                      <c:pt idx="581">
                        <c:v>3.2501586914062499</c:v>
                      </c:pt>
                      <c:pt idx="582">
                        <c:v>2.917236328125</c:v>
                      </c:pt>
                      <c:pt idx="583">
                        <c:v>3.0165466308593749</c:v>
                      </c:pt>
                      <c:pt idx="584">
                        <c:v>3.0924133300781249</c:v>
                      </c:pt>
                      <c:pt idx="585">
                        <c:v>3.0082885742187502</c:v>
                      </c:pt>
                      <c:pt idx="586">
                        <c:v>3.0814575195312499</c:v>
                      </c:pt>
                      <c:pt idx="587">
                        <c:v>3.1251281738281249</c:v>
                      </c:pt>
                      <c:pt idx="588">
                        <c:v>3.1698120117187498</c:v>
                      </c:pt>
                      <c:pt idx="589">
                        <c:v>3.0127136230468752</c:v>
                      </c:pt>
                      <c:pt idx="590">
                        <c:v>3.0443664550781251</c:v>
                      </c:pt>
                      <c:pt idx="591">
                        <c:v>3.0985351562500001</c:v>
                      </c:pt>
                      <c:pt idx="592">
                        <c:v>2.8649841308593751</c:v>
                      </c:pt>
                      <c:pt idx="593">
                        <c:v>2.5689514160156248</c:v>
                      </c:pt>
                      <c:pt idx="594">
                        <c:v>2.5708251953125001</c:v>
                      </c:pt>
                      <c:pt idx="595">
                        <c:v>2.9364868164062501</c:v>
                      </c:pt>
                      <c:pt idx="596">
                        <c:v>2.7522644042968749</c:v>
                      </c:pt>
                      <c:pt idx="597">
                        <c:v>2.9924865722656251</c:v>
                      </c:pt>
                      <c:pt idx="598">
                        <c:v>3.1591308593749998</c:v>
                      </c:pt>
                      <c:pt idx="599">
                        <c:v>3.1484008789062501</c:v>
                      </c:pt>
                      <c:pt idx="600">
                        <c:v>3.09857177734375</c:v>
                      </c:pt>
                      <c:pt idx="601">
                        <c:v>3.0574523925781252</c:v>
                      </c:pt>
                      <c:pt idx="602">
                        <c:v>3.1159118652343749</c:v>
                      </c:pt>
                      <c:pt idx="603">
                        <c:v>3.1704650878906251</c:v>
                      </c:pt>
                      <c:pt idx="604">
                        <c:v>3.1143737792968751</c:v>
                      </c:pt>
                      <c:pt idx="605">
                        <c:v>2.802581787109375</c:v>
                      </c:pt>
                      <c:pt idx="606">
                        <c:v>2.5191772460937498</c:v>
                      </c:pt>
                      <c:pt idx="607">
                        <c:v>2.6208557128906249</c:v>
                      </c:pt>
                      <c:pt idx="608">
                        <c:v>2.7396301269531249</c:v>
                      </c:pt>
                      <c:pt idx="609">
                        <c:v>2.7875244140625002</c:v>
                      </c:pt>
                      <c:pt idx="610">
                        <c:v>2.8090942382812498</c:v>
                      </c:pt>
                      <c:pt idx="611">
                        <c:v>2.8220886230468749</c:v>
                      </c:pt>
                      <c:pt idx="612">
                        <c:v>3.0725585937500002</c:v>
                      </c:pt>
                      <c:pt idx="613">
                        <c:v>3.178680419921875</c:v>
                      </c:pt>
                      <c:pt idx="614">
                        <c:v>3.0837463378906249</c:v>
                      </c:pt>
                      <c:pt idx="615">
                        <c:v>3.0119445800781248</c:v>
                      </c:pt>
                      <c:pt idx="616">
                        <c:v>2.8972656250000002</c:v>
                      </c:pt>
                      <c:pt idx="617">
                        <c:v>2.9468627929687501</c:v>
                      </c:pt>
                      <c:pt idx="618">
                        <c:v>2.6593139648437498</c:v>
                      </c:pt>
                      <c:pt idx="619">
                        <c:v>2.5683105468749998</c:v>
                      </c:pt>
                      <c:pt idx="620">
                        <c:v>2.5835815429687501</c:v>
                      </c:pt>
                      <c:pt idx="621">
                        <c:v>2.7953552246093749</c:v>
                      </c:pt>
                      <c:pt idx="622">
                        <c:v>2.906463623046875</c:v>
                      </c:pt>
                      <c:pt idx="623">
                        <c:v>3.0769226074218752</c:v>
                      </c:pt>
                      <c:pt idx="624">
                        <c:v>3.144256591796875</c:v>
                      </c:pt>
                      <c:pt idx="625">
                        <c:v>3.1613891601562498</c:v>
                      </c:pt>
                      <c:pt idx="626">
                        <c:v>3.0159667968749999</c:v>
                      </c:pt>
                      <c:pt idx="627">
                        <c:v>2.85443115234375</c:v>
                      </c:pt>
                      <c:pt idx="628">
                        <c:v>2.888946533203125</c:v>
                      </c:pt>
                      <c:pt idx="629">
                        <c:v>2.7138793945312498</c:v>
                      </c:pt>
                      <c:pt idx="630">
                        <c:v>2.8028137207031252</c:v>
                      </c:pt>
                      <c:pt idx="631">
                        <c:v>2.7947204589843748</c:v>
                      </c:pt>
                      <c:pt idx="632">
                        <c:v>2.8144653320312498</c:v>
                      </c:pt>
                      <c:pt idx="633">
                        <c:v>3.1585937500000001</c:v>
                      </c:pt>
                      <c:pt idx="634">
                        <c:v>3.1932739257812499</c:v>
                      </c:pt>
                      <c:pt idx="635">
                        <c:v>3.0830017089843751</c:v>
                      </c:pt>
                      <c:pt idx="636">
                        <c:v>3.1306518554687499</c:v>
                      </c:pt>
                      <c:pt idx="637">
                        <c:v>3.1581298828125002</c:v>
                      </c:pt>
                      <c:pt idx="638">
                        <c:v>3.1000488281249998</c:v>
                      </c:pt>
                      <c:pt idx="639">
                        <c:v>3.0001892089843749</c:v>
                      </c:pt>
                      <c:pt idx="640">
                        <c:v>2.8405273437499998</c:v>
                      </c:pt>
                      <c:pt idx="641">
                        <c:v>2.9697814941406251</c:v>
                      </c:pt>
                      <c:pt idx="642">
                        <c:v>3.09130859375</c:v>
                      </c:pt>
                      <c:pt idx="643">
                        <c:v>2.7921264648437498</c:v>
                      </c:pt>
                      <c:pt idx="644">
                        <c:v>2.64739990234375</c:v>
                      </c:pt>
                      <c:pt idx="645">
                        <c:v>2.719146728515625</c:v>
                      </c:pt>
                      <c:pt idx="646">
                        <c:v>2.7860656738281251</c:v>
                      </c:pt>
                      <c:pt idx="647">
                        <c:v>2.7972839355468748</c:v>
                      </c:pt>
                      <c:pt idx="648">
                        <c:v>2.9801147460937498</c:v>
                      </c:pt>
                      <c:pt idx="649">
                        <c:v>2.8206237792968749</c:v>
                      </c:pt>
                      <c:pt idx="650">
                        <c:v>2.78131103515625</c:v>
                      </c:pt>
                      <c:pt idx="651">
                        <c:v>2.63433837890625</c:v>
                      </c:pt>
                      <c:pt idx="652">
                        <c:v>3.0590087890625002</c:v>
                      </c:pt>
                      <c:pt idx="653">
                        <c:v>3.1778625488281249</c:v>
                      </c:pt>
                      <c:pt idx="654">
                        <c:v>2.82513427734375</c:v>
                      </c:pt>
                      <c:pt idx="655">
                        <c:v>2.7818054199218749</c:v>
                      </c:pt>
                      <c:pt idx="656">
                        <c:v>3.1623413085937502</c:v>
                      </c:pt>
                      <c:pt idx="657">
                        <c:v>3.1301208496093751</c:v>
                      </c:pt>
                      <c:pt idx="658">
                        <c:v>3.1020690917968752</c:v>
                      </c:pt>
                      <c:pt idx="659">
                        <c:v>3.1667663574218752</c:v>
                      </c:pt>
                      <c:pt idx="660">
                        <c:v>3.0886657714843748</c:v>
                      </c:pt>
                      <c:pt idx="661">
                        <c:v>2.8528991699218751</c:v>
                      </c:pt>
                      <c:pt idx="662">
                        <c:v>2.690704345703125</c:v>
                      </c:pt>
                      <c:pt idx="663">
                        <c:v>2.7038757324218752</c:v>
                      </c:pt>
                      <c:pt idx="664">
                        <c:v>3.0697753906249998</c:v>
                      </c:pt>
                      <c:pt idx="665">
                        <c:v>3.1691406249999998</c:v>
                      </c:pt>
                      <c:pt idx="666">
                        <c:v>3.1081054687499998</c:v>
                      </c:pt>
                      <c:pt idx="667">
                        <c:v>3.5046508789062498</c:v>
                      </c:pt>
                      <c:pt idx="668">
                        <c:v>3.5518737792968751</c:v>
                      </c:pt>
                      <c:pt idx="669">
                        <c:v>3.5855285644531252</c:v>
                      </c:pt>
                      <c:pt idx="670">
                        <c:v>3.5916687011718751</c:v>
                      </c:pt>
                      <c:pt idx="671">
                        <c:v>3.6261840820312501</c:v>
                      </c:pt>
                      <c:pt idx="672">
                        <c:v>3.6104248046874998</c:v>
                      </c:pt>
                      <c:pt idx="673">
                        <c:v>3.4224060058593748</c:v>
                      </c:pt>
                      <c:pt idx="674">
                        <c:v>3.297332763671875</c:v>
                      </c:pt>
                      <c:pt idx="675">
                        <c:v>3.3336914062499998</c:v>
                      </c:pt>
                      <c:pt idx="676">
                        <c:v>3.3340942382812502</c:v>
                      </c:pt>
                      <c:pt idx="677">
                        <c:v>2.9913452148437498</c:v>
                      </c:pt>
                      <c:pt idx="678">
                        <c:v>3.1037841796875001</c:v>
                      </c:pt>
                      <c:pt idx="679">
                        <c:v>2.9700073242187499</c:v>
                      </c:pt>
                      <c:pt idx="680">
                        <c:v>2.86138916015625</c:v>
                      </c:pt>
                      <c:pt idx="681">
                        <c:v>2.9700195312500002</c:v>
                      </c:pt>
                      <c:pt idx="682">
                        <c:v>3.3122680664062498</c:v>
                      </c:pt>
                      <c:pt idx="683">
                        <c:v>3.5483215332031248</c:v>
                      </c:pt>
                      <c:pt idx="684">
                        <c:v>3.427032470703125</c:v>
                      </c:pt>
                      <c:pt idx="685">
                        <c:v>3.5518798828125</c:v>
                      </c:pt>
                      <c:pt idx="686">
                        <c:v>3.3512390136718748</c:v>
                      </c:pt>
                      <c:pt idx="687">
                        <c:v>3.6108276367187502</c:v>
                      </c:pt>
                      <c:pt idx="688">
                        <c:v>3.5717285156249998</c:v>
                      </c:pt>
                      <c:pt idx="689">
                        <c:v>3.45904541015625</c:v>
                      </c:pt>
                      <c:pt idx="690">
                        <c:v>3.4940368652343752</c:v>
                      </c:pt>
                      <c:pt idx="691">
                        <c:v>3.4637451171875</c:v>
                      </c:pt>
                      <c:pt idx="692">
                        <c:v>3.2379516601562499</c:v>
                      </c:pt>
                      <c:pt idx="693">
                        <c:v>3.1864257812500001</c:v>
                      </c:pt>
                      <c:pt idx="694">
                        <c:v>3.288116455078125</c:v>
                      </c:pt>
                      <c:pt idx="695">
                        <c:v>3.5693603515625001</c:v>
                      </c:pt>
                      <c:pt idx="696">
                        <c:v>3.2622802734374998</c:v>
                      </c:pt>
                      <c:pt idx="697">
                        <c:v>3.1715515136718748</c:v>
                      </c:pt>
                      <c:pt idx="698">
                        <c:v>3.3185058593750001</c:v>
                      </c:pt>
                      <c:pt idx="699">
                        <c:v>3.6517211914062502</c:v>
                      </c:pt>
                      <c:pt idx="700">
                        <c:v>3.5524047851562499</c:v>
                      </c:pt>
                      <c:pt idx="701">
                        <c:v>3.5131164550781251</c:v>
                      </c:pt>
                      <c:pt idx="702">
                        <c:v>3.6541870117187498</c:v>
                      </c:pt>
                      <c:pt idx="703">
                        <c:v>3.6820129394531249</c:v>
                      </c:pt>
                      <c:pt idx="704">
                        <c:v>3.6389282226562498</c:v>
                      </c:pt>
                      <c:pt idx="705">
                        <c:v>3.5807006835937498</c:v>
                      </c:pt>
                      <c:pt idx="706">
                        <c:v>3.5310424804687499</c:v>
                      </c:pt>
                      <c:pt idx="707">
                        <c:v>3.240692138671875</c:v>
                      </c:pt>
                      <c:pt idx="708">
                        <c:v>3.02642822265625</c:v>
                      </c:pt>
                      <c:pt idx="709">
                        <c:v>3.4137451171875002</c:v>
                      </c:pt>
                      <c:pt idx="710">
                        <c:v>3.3727600097656252</c:v>
                      </c:pt>
                      <c:pt idx="711">
                        <c:v>3.3700012207031249</c:v>
                      </c:pt>
                      <c:pt idx="712">
                        <c:v>3.3941162109374998</c:v>
                      </c:pt>
                      <c:pt idx="713">
                        <c:v>3.195098876953125</c:v>
                      </c:pt>
                      <c:pt idx="714">
                        <c:v>3.0263793945312498</c:v>
                      </c:pt>
                      <c:pt idx="715">
                        <c:v>3.208221435546875</c:v>
                      </c:pt>
                      <c:pt idx="716">
                        <c:v>3.2535644531250001</c:v>
                      </c:pt>
                      <c:pt idx="717">
                        <c:v>3.3642211914062501</c:v>
                      </c:pt>
                      <c:pt idx="718">
                        <c:v>3.4527832031250001</c:v>
                      </c:pt>
                      <c:pt idx="719">
                        <c:v>3.3509460449218751</c:v>
                      </c:pt>
                      <c:pt idx="720">
                        <c:v>2.8732543945312501</c:v>
                      </c:pt>
                      <c:pt idx="721">
                        <c:v>3.148681640625</c:v>
                      </c:pt>
                      <c:pt idx="722">
                        <c:v>3.4576599121093752</c:v>
                      </c:pt>
                      <c:pt idx="723">
                        <c:v>3.4363342285156251</c:v>
                      </c:pt>
                      <c:pt idx="724">
                        <c:v>3.395416259765625</c:v>
                      </c:pt>
                      <c:pt idx="725">
                        <c:v>3.5076721191406248</c:v>
                      </c:pt>
                      <c:pt idx="726">
                        <c:v>3.3603332519531248</c:v>
                      </c:pt>
                      <c:pt idx="727">
                        <c:v>3.4769836425781251</c:v>
                      </c:pt>
                      <c:pt idx="728">
                        <c:v>3.4644653320312502</c:v>
                      </c:pt>
                      <c:pt idx="729">
                        <c:v>3.5032470703124998</c:v>
                      </c:pt>
                      <c:pt idx="730">
                        <c:v>3.447479248046875</c:v>
                      </c:pt>
                      <c:pt idx="731">
                        <c:v>3.5145263671875</c:v>
                      </c:pt>
                      <c:pt idx="732">
                        <c:v>3.4855224609375002</c:v>
                      </c:pt>
                      <c:pt idx="733">
                        <c:v>3.4663513183593748</c:v>
                      </c:pt>
                      <c:pt idx="734">
                        <c:v>3.0531860351562501</c:v>
                      </c:pt>
                      <c:pt idx="735">
                        <c:v>2.8517333984375002</c:v>
                      </c:pt>
                      <c:pt idx="736">
                        <c:v>2.6997192382812498</c:v>
                      </c:pt>
                      <c:pt idx="737">
                        <c:v>2.8642639160156249</c:v>
                      </c:pt>
                      <c:pt idx="738">
                        <c:v>2.819549560546875</c:v>
                      </c:pt>
                      <c:pt idx="739">
                        <c:v>3.1848388671875001</c:v>
                      </c:pt>
                      <c:pt idx="740">
                        <c:v>3.1852233886718748</c:v>
                      </c:pt>
                      <c:pt idx="741">
                        <c:v>3.32763671875</c:v>
                      </c:pt>
                      <c:pt idx="742">
                        <c:v>3.3949157714843752</c:v>
                      </c:pt>
                      <c:pt idx="743">
                        <c:v>3.32098388671875</c:v>
                      </c:pt>
                      <c:pt idx="744">
                        <c:v>3.390777587890625</c:v>
                      </c:pt>
                      <c:pt idx="745">
                        <c:v>3.3454650878906249</c:v>
                      </c:pt>
                      <c:pt idx="746">
                        <c:v>3.4187866210937501</c:v>
                      </c:pt>
                      <c:pt idx="747">
                        <c:v>3.3749511718749998</c:v>
                      </c:pt>
                      <c:pt idx="748">
                        <c:v>3.1201293945312498</c:v>
                      </c:pt>
                      <c:pt idx="749">
                        <c:v>3.0119506835937502</c:v>
                      </c:pt>
                      <c:pt idx="750">
                        <c:v>3.01025390625</c:v>
                      </c:pt>
                      <c:pt idx="751">
                        <c:v>3.0490905761718752</c:v>
                      </c:pt>
                      <c:pt idx="752">
                        <c:v>3.04681396484375</c:v>
                      </c:pt>
                      <c:pt idx="753">
                        <c:v>2.7045959472656249</c:v>
                      </c:pt>
                      <c:pt idx="754">
                        <c:v>3.1636291503906251</c:v>
                      </c:pt>
                      <c:pt idx="755">
                        <c:v>3.2846435546874999</c:v>
                      </c:pt>
                      <c:pt idx="756">
                        <c:v>3.3751342773437498</c:v>
                      </c:pt>
                      <c:pt idx="757">
                        <c:v>3.354156494140625</c:v>
                      </c:pt>
                      <c:pt idx="758">
                        <c:v>3.2976135253906249</c:v>
                      </c:pt>
                      <c:pt idx="759">
                        <c:v>3.37548828125</c:v>
                      </c:pt>
                      <c:pt idx="760">
                        <c:v>3.3668701171875002</c:v>
                      </c:pt>
                      <c:pt idx="761">
                        <c:v>3.3776306152343749</c:v>
                      </c:pt>
                      <c:pt idx="762">
                        <c:v>3.3426391601562502</c:v>
                      </c:pt>
                      <c:pt idx="763">
                        <c:v>3.4273925781250001</c:v>
                      </c:pt>
                      <c:pt idx="764">
                        <c:v>3.3303710937500002</c:v>
                      </c:pt>
                      <c:pt idx="765">
                        <c:v>3.1502563476562502</c:v>
                      </c:pt>
                      <c:pt idx="766">
                        <c:v>2.972930908203125</c:v>
                      </c:pt>
                      <c:pt idx="767">
                        <c:v>2.9726989746093748</c:v>
                      </c:pt>
                      <c:pt idx="768">
                        <c:v>3.406494140625</c:v>
                      </c:pt>
                      <c:pt idx="769">
                        <c:v>3.2566589355468749</c:v>
                      </c:pt>
                      <c:pt idx="770">
                        <c:v>3.0535949707031249</c:v>
                      </c:pt>
                      <c:pt idx="771">
                        <c:v>3.0158569335937502</c:v>
                      </c:pt>
                      <c:pt idx="772">
                        <c:v>3.1657226562499998</c:v>
                      </c:pt>
                      <c:pt idx="773">
                        <c:v>3.4164245605468748</c:v>
                      </c:pt>
                      <c:pt idx="774">
                        <c:v>3.3642639160156249</c:v>
                      </c:pt>
                      <c:pt idx="775">
                        <c:v>3.3234313964843749</c:v>
                      </c:pt>
                      <c:pt idx="776">
                        <c:v>3.29754638671875</c:v>
                      </c:pt>
                      <c:pt idx="777">
                        <c:v>3.26959228515625</c:v>
                      </c:pt>
                      <c:pt idx="778">
                        <c:v>3.1679260253906252</c:v>
                      </c:pt>
                      <c:pt idx="779">
                        <c:v>3.176177978515625</c:v>
                      </c:pt>
                      <c:pt idx="780">
                        <c:v>2.8260437011718751</c:v>
                      </c:pt>
                      <c:pt idx="781">
                        <c:v>2.8719421386718751</c:v>
                      </c:pt>
                      <c:pt idx="782">
                        <c:v>2.8890014648437501</c:v>
                      </c:pt>
                      <c:pt idx="783">
                        <c:v>3.0852905273437501</c:v>
                      </c:pt>
                      <c:pt idx="784">
                        <c:v>3.2281372070312502</c:v>
                      </c:pt>
                      <c:pt idx="785">
                        <c:v>3.3406250000000002</c:v>
                      </c:pt>
                      <c:pt idx="786">
                        <c:v>3.3494628906249999</c:v>
                      </c:pt>
                      <c:pt idx="787">
                        <c:v>3.1094116210937499</c:v>
                      </c:pt>
                      <c:pt idx="788">
                        <c:v>3.1249450683593749</c:v>
                      </c:pt>
                      <c:pt idx="789">
                        <c:v>3.2179077148437498</c:v>
                      </c:pt>
                      <c:pt idx="790">
                        <c:v>3.3847229003906252</c:v>
                      </c:pt>
                      <c:pt idx="791">
                        <c:v>3.3394287109374998</c:v>
                      </c:pt>
                      <c:pt idx="792">
                        <c:v>3.3772644042968749</c:v>
                      </c:pt>
                      <c:pt idx="793">
                        <c:v>3.2841369628906252</c:v>
                      </c:pt>
                      <c:pt idx="794">
                        <c:v>3.2455200195312499</c:v>
                      </c:pt>
                      <c:pt idx="795">
                        <c:v>3.0164306640624998</c:v>
                      </c:pt>
                      <c:pt idx="796">
                        <c:v>2.91748046875</c:v>
                      </c:pt>
                      <c:pt idx="797">
                        <c:v>3.3715026855468748</c:v>
                      </c:pt>
                      <c:pt idx="798">
                        <c:v>3.4269958496093751</c:v>
                      </c:pt>
                      <c:pt idx="799">
                        <c:v>3.3388854980468752</c:v>
                      </c:pt>
                      <c:pt idx="800">
                        <c:v>3.3000061035156252</c:v>
                      </c:pt>
                      <c:pt idx="801">
                        <c:v>3.3368408203125002</c:v>
                      </c:pt>
                      <c:pt idx="802">
                        <c:v>3.3433288574218749</c:v>
                      </c:pt>
                      <c:pt idx="803">
                        <c:v>3.3261901855468752</c:v>
                      </c:pt>
                      <c:pt idx="804">
                        <c:v>3.386444091796875</c:v>
                      </c:pt>
                      <c:pt idx="805">
                        <c:v>2.8888488769531251</c:v>
                      </c:pt>
                      <c:pt idx="806">
                        <c:v>2.7785400390624999</c:v>
                      </c:pt>
                      <c:pt idx="807">
                        <c:v>2.8041503906249998</c:v>
                      </c:pt>
                      <c:pt idx="808">
                        <c:v>2.8992187500000002</c:v>
                      </c:pt>
                      <c:pt idx="809">
                        <c:v>2.7128784179687502</c:v>
                      </c:pt>
                      <c:pt idx="810">
                        <c:v>2.5622741699218752</c:v>
                      </c:pt>
                      <c:pt idx="811">
                        <c:v>2.5198242187500002</c:v>
                      </c:pt>
                      <c:pt idx="812">
                        <c:v>2.649627685546875</c:v>
                      </c:pt>
                      <c:pt idx="813">
                        <c:v>2.6165100097656251</c:v>
                      </c:pt>
                      <c:pt idx="814">
                        <c:v>2.6365234375000002</c:v>
                      </c:pt>
                      <c:pt idx="815">
                        <c:v>2.7598327636718749</c:v>
                      </c:pt>
                      <c:pt idx="816">
                        <c:v>2.6251708984375002</c:v>
                      </c:pt>
                      <c:pt idx="817">
                        <c:v>2.3743164062500002</c:v>
                      </c:pt>
                      <c:pt idx="818">
                        <c:v>2.2817565917968752</c:v>
                      </c:pt>
                      <c:pt idx="819">
                        <c:v>2.4176757812499998</c:v>
                      </c:pt>
                      <c:pt idx="820">
                        <c:v>2.3531066894531252</c:v>
                      </c:pt>
                      <c:pt idx="821">
                        <c:v>2.45025634765625</c:v>
                      </c:pt>
                      <c:pt idx="822">
                        <c:v>2.2253173828124999</c:v>
                      </c:pt>
                      <c:pt idx="823">
                        <c:v>2.1986572265625002</c:v>
                      </c:pt>
                      <c:pt idx="824">
                        <c:v>1.971893310546875</c:v>
                      </c:pt>
                      <c:pt idx="825">
                        <c:v>2.1408264160156252</c:v>
                      </c:pt>
                      <c:pt idx="826">
                        <c:v>2.2028076171875002</c:v>
                      </c:pt>
                      <c:pt idx="827">
                        <c:v>2.2509948730468752</c:v>
                      </c:pt>
                      <c:pt idx="828">
                        <c:v>2.3227355957031248</c:v>
                      </c:pt>
                      <c:pt idx="829">
                        <c:v>2.3790466308593752</c:v>
                      </c:pt>
                      <c:pt idx="830">
                        <c:v>2.3787597656249999</c:v>
                      </c:pt>
                      <c:pt idx="831">
                        <c:v>2.3457885742187501</c:v>
                      </c:pt>
                      <c:pt idx="832">
                        <c:v>2.19842529296875</c:v>
                      </c:pt>
                      <c:pt idx="833">
                        <c:v>2.1080810546875002</c:v>
                      </c:pt>
                      <c:pt idx="834">
                        <c:v>2.2365173339843749</c:v>
                      </c:pt>
                      <c:pt idx="835">
                        <c:v>2.0956237792968748</c:v>
                      </c:pt>
                      <c:pt idx="836">
                        <c:v>2.08251953125</c:v>
                      </c:pt>
                      <c:pt idx="837">
                        <c:v>2.169219970703125</c:v>
                      </c:pt>
                      <c:pt idx="838">
                        <c:v>2.271026611328125</c:v>
                      </c:pt>
                      <c:pt idx="839">
                        <c:v>2.5717285156249998</c:v>
                      </c:pt>
                      <c:pt idx="840">
                        <c:v>2.4894897460937502</c:v>
                      </c:pt>
                      <c:pt idx="841">
                        <c:v>2.4241821289062502</c:v>
                      </c:pt>
                      <c:pt idx="842">
                        <c:v>2.4221923828124998</c:v>
                      </c:pt>
                      <c:pt idx="843">
                        <c:v>2.3876159667968748</c:v>
                      </c:pt>
                      <c:pt idx="844">
                        <c:v>2.2727233886718752</c:v>
                      </c:pt>
                      <c:pt idx="845">
                        <c:v>2.2596313476562502</c:v>
                      </c:pt>
                      <c:pt idx="846">
                        <c:v>2.2339660644531252</c:v>
                      </c:pt>
                      <c:pt idx="847">
                        <c:v>2.4612548828124998</c:v>
                      </c:pt>
                      <c:pt idx="848">
                        <c:v>2.2836975097656249</c:v>
                      </c:pt>
                      <c:pt idx="849">
                        <c:v>2.1733459472656249</c:v>
                      </c:pt>
                      <c:pt idx="850">
                        <c:v>2.19500732421875</c:v>
                      </c:pt>
                      <c:pt idx="851">
                        <c:v>2.119232177734375</c:v>
                      </c:pt>
                      <c:pt idx="852">
                        <c:v>2.2426574707031248</c:v>
                      </c:pt>
                      <c:pt idx="853">
                        <c:v>2.27117919921875</c:v>
                      </c:pt>
                      <c:pt idx="854">
                        <c:v>2.3035644531249999</c:v>
                      </c:pt>
                      <c:pt idx="855">
                        <c:v>2.1537658691406252</c:v>
                      </c:pt>
                      <c:pt idx="856">
                        <c:v>2.2490356445312498</c:v>
                      </c:pt>
                      <c:pt idx="857">
                        <c:v>2.3464416503906249</c:v>
                      </c:pt>
                      <c:pt idx="858">
                        <c:v>2.1448547363281252</c:v>
                      </c:pt>
                      <c:pt idx="859">
                        <c:v>2.0523132324218749</c:v>
                      </c:pt>
                      <c:pt idx="860">
                        <c:v>2.43505859375</c:v>
                      </c:pt>
                      <c:pt idx="861">
                        <c:v>2.3680603027343752</c:v>
                      </c:pt>
                      <c:pt idx="862">
                        <c:v>2.4090209960937501</c:v>
                      </c:pt>
                      <c:pt idx="863">
                        <c:v>2.4547668457031251</c:v>
                      </c:pt>
                      <c:pt idx="864">
                        <c:v>2.3593811035156249</c:v>
                      </c:pt>
                      <c:pt idx="865">
                        <c:v>1.937530517578125</c:v>
                      </c:pt>
                      <c:pt idx="866">
                        <c:v>2.19512939453125</c:v>
                      </c:pt>
                      <c:pt idx="867">
                        <c:v>2.4419494628906251</c:v>
                      </c:pt>
                      <c:pt idx="868">
                        <c:v>2.2602905273437499</c:v>
                      </c:pt>
                      <c:pt idx="869">
                        <c:v>2.2947265625000002</c:v>
                      </c:pt>
                      <c:pt idx="870">
                        <c:v>2.3522460937499998</c:v>
                      </c:pt>
                      <c:pt idx="871">
                        <c:v>2.1256042480468751</c:v>
                      </c:pt>
                      <c:pt idx="872">
                        <c:v>2.1106994628906248</c:v>
                      </c:pt>
                      <c:pt idx="873">
                        <c:v>2.3355712890625</c:v>
                      </c:pt>
                      <c:pt idx="874">
                        <c:v>2.3356384277343749</c:v>
                      </c:pt>
                      <c:pt idx="875">
                        <c:v>2.281646728515625</c:v>
                      </c:pt>
                      <c:pt idx="876">
                        <c:v>2.3317321777343749</c:v>
                      </c:pt>
                      <c:pt idx="877">
                        <c:v>2.1758911132812502</c:v>
                      </c:pt>
                      <c:pt idx="878">
                        <c:v>2.2426025390625002</c:v>
                      </c:pt>
                      <c:pt idx="879">
                        <c:v>2.4178466796875</c:v>
                      </c:pt>
                      <c:pt idx="880">
                        <c:v>2.3330627441406251</c:v>
                      </c:pt>
                      <c:pt idx="881">
                        <c:v>2.4047363281249998</c:v>
                      </c:pt>
                      <c:pt idx="882">
                        <c:v>2.3575927734375002</c:v>
                      </c:pt>
                      <c:pt idx="883">
                        <c:v>2.1842407226562499</c:v>
                      </c:pt>
                      <c:pt idx="884">
                        <c:v>2.203765869140625</c:v>
                      </c:pt>
                      <c:pt idx="885">
                        <c:v>2.2557250976562502</c:v>
                      </c:pt>
                      <c:pt idx="886">
                        <c:v>2.4371276855468751</c:v>
                      </c:pt>
                      <c:pt idx="887">
                        <c:v>2.2966979980468749</c:v>
                      </c:pt>
                      <c:pt idx="888">
                        <c:v>2.5455810546875002</c:v>
                      </c:pt>
                      <c:pt idx="889">
                        <c:v>2.597442626953125</c:v>
                      </c:pt>
                      <c:pt idx="890">
                        <c:v>2.643035888671875</c:v>
                      </c:pt>
                      <c:pt idx="891">
                        <c:v>2.5844177246093749</c:v>
                      </c:pt>
                      <c:pt idx="892">
                        <c:v>2.5521789550781251</c:v>
                      </c:pt>
                      <c:pt idx="893">
                        <c:v>2.4955932617187502</c:v>
                      </c:pt>
                      <c:pt idx="894">
                        <c:v>2.6516967773437501</c:v>
                      </c:pt>
                      <c:pt idx="895">
                        <c:v>2.5697265625000001</c:v>
                      </c:pt>
                      <c:pt idx="896">
                        <c:v>2.4414916992187501</c:v>
                      </c:pt>
                      <c:pt idx="897">
                        <c:v>2.4587524414062498</c:v>
                      </c:pt>
                      <c:pt idx="898">
                        <c:v>2.6275512695312502</c:v>
                      </c:pt>
                      <c:pt idx="899">
                        <c:v>2.3375976562499998</c:v>
                      </c:pt>
                      <c:pt idx="900">
                        <c:v>2.0942016601562501</c:v>
                      </c:pt>
                      <c:pt idx="901">
                        <c:v>2.2113464355468748</c:v>
                      </c:pt>
                      <c:pt idx="902">
                        <c:v>2.4663208007812498</c:v>
                      </c:pt>
                      <c:pt idx="903">
                        <c:v>2.3796020507812501</c:v>
                      </c:pt>
                      <c:pt idx="904">
                        <c:v>2.3043457031250001</c:v>
                      </c:pt>
                      <c:pt idx="905">
                        <c:v>2.3037170410156249</c:v>
                      </c:pt>
                      <c:pt idx="906">
                        <c:v>2.2960632324218748</c:v>
                      </c:pt>
                      <c:pt idx="907">
                        <c:v>2.3957946777343748</c:v>
                      </c:pt>
                      <c:pt idx="908">
                        <c:v>2.5271118164062498</c:v>
                      </c:pt>
                      <c:pt idx="909">
                        <c:v>2.4476745605468748</c:v>
                      </c:pt>
                      <c:pt idx="910">
                        <c:v>2.5188842773437501</c:v>
                      </c:pt>
                      <c:pt idx="911">
                        <c:v>2.4841247558593751</c:v>
                      </c:pt>
                      <c:pt idx="912">
                        <c:v>2.3172424316406248</c:v>
                      </c:pt>
                      <c:pt idx="913">
                        <c:v>2.14007568359375</c:v>
                      </c:pt>
                      <c:pt idx="914">
                        <c:v>2.0923583984374998</c:v>
                      </c:pt>
                      <c:pt idx="915">
                        <c:v>2.0105773925781252</c:v>
                      </c:pt>
                      <c:pt idx="916">
                        <c:v>2.248504638671875</c:v>
                      </c:pt>
                      <c:pt idx="917">
                        <c:v>2.4013854980468752</c:v>
                      </c:pt>
                      <c:pt idx="918">
                        <c:v>2.4349731445312499</c:v>
                      </c:pt>
                      <c:pt idx="919">
                        <c:v>2.4367126464843749</c:v>
                      </c:pt>
                      <c:pt idx="920">
                        <c:v>2.4540649414062501</c:v>
                      </c:pt>
                      <c:pt idx="921">
                        <c:v>2.336517333984375</c:v>
                      </c:pt>
                      <c:pt idx="922">
                        <c:v>2.3889587402343748</c:v>
                      </c:pt>
                      <c:pt idx="923">
                        <c:v>2.4495727539062502</c:v>
                      </c:pt>
                      <c:pt idx="924">
                        <c:v>2.23382568359375</c:v>
                      </c:pt>
                      <c:pt idx="925">
                        <c:v>1.7955383300781249</c:v>
                      </c:pt>
                      <c:pt idx="926">
                        <c:v>1.71954345703125</c:v>
                      </c:pt>
                      <c:pt idx="927">
                        <c:v>1.99102783203125</c:v>
                      </c:pt>
                      <c:pt idx="928">
                        <c:v>1.947723388671875</c:v>
                      </c:pt>
                      <c:pt idx="929">
                        <c:v>2.2740844726562499</c:v>
                      </c:pt>
                      <c:pt idx="930">
                        <c:v>2.4488281249999999</c:v>
                      </c:pt>
                      <c:pt idx="931">
                        <c:v>2.5333618164062499</c:v>
                      </c:pt>
                      <c:pt idx="932">
                        <c:v>2.6605285644531249</c:v>
                      </c:pt>
                      <c:pt idx="933">
                        <c:v>2.1898071289062502</c:v>
                      </c:pt>
                      <c:pt idx="934">
                        <c:v>2.2047058105468751</c:v>
                      </c:pt>
                      <c:pt idx="935">
                        <c:v>2.6129821777343749</c:v>
                      </c:pt>
                      <c:pt idx="936">
                        <c:v>2.2784179687499999</c:v>
                      </c:pt>
                      <c:pt idx="937">
                        <c:v>2.2844116210937502</c:v>
                      </c:pt>
                      <c:pt idx="938">
                        <c:v>2.3817077636718751</c:v>
                      </c:pt>
                      <c:pt idx="939">
                        <c:v>2.7216003417968748</c:v>
                      </c:pt>
                      <c:pt idx="940">
                        <c:v>2.6027404785156252</c:v>
                      </c:pt>
                      <c:pt idx="941">
                        <c:v>2.5962646484374998</c:v>
                      </c:pt>
                      <c:pt idx="942">
                        <c:v>2.4191528320312501</c:v>
                      </c:pt>
                      <c:pt idx="943">
                        <c:v>2.4864135742187501</c:v>
                      </c:pt>
                      <c:pt idx="944">
                        <c:v>2.6375305175781252</c:v>
                      </c:pt>
                      <c:pt idx="945">
                        <c:v>2.70867919921875</c:v>
                      </c:pt>
                      <c:pt idx="946">
                        <c:v>2.6658264160156251</c:v>
                      </c:pt>
                      <c:pt idx="947">
                        <c:v>2.7025085449218751</c:v>
                      </c:pt>
                      <c:pt idx="948">
                        <c:v>2.667327880859375</c:v>
                      </c:pt>
                      <c:pt idx="949">
                        <c:v>2.5549133300781248</c:v>
                      </c:pt>
                      <c:pt idx="950">
                        <c:v>2.5872131347656251</c:v>
                      </c:pt>
                      <c:pt idx="951">
                        <c:v>2.2925781249999999</c:v>
                      </c:pt>
                      <c:pt idx="952">
                        <c:v>2.054443359375</c:v>
                      </c:pt>
                      <c:pt idx="953">
                        <c:v>2.0119995117187499</c:v>
                      </c:pt>
                      <c:pt idx="954">
                        <c:v>2.1491882324218752</c:v>
                      </c:pt>
                      <c:pt idx="955">
                        <c:v>2.2290710449218749</c:v>
                      </c:pt>
                      <c:pt idx="956">
                        <c:v>2.676544189453125</c:v>
                      </c:pt>
                      <c:pt idx="957">
                        <c:v>2.518463134765625</c:v>
                      </c:pt>
                      <c:pt idx="958">
                        <c:v>2.6328857421874998</c:v>
                      </c:pt>
                      <c:pt idx="959">
                        <c:v>2.3456970214843751</c:v>
                      </c:pt>
                      <c:pt idx="960">
                        <c:v>2.3001831054687498</c:v>
                      </c:pt>
                      <c:pt idx="961">
                        <c:v>2.2763916015625001</c:v>
                      </c:pt>
                      <c:pt idx="962">
                        <c:v>2.2916259765625</c:v>
                      </c:pt>
                      <c:pt idx="963">
                        <c:v>2.3239685058593751</c:v>
                      </c:pt>
                      <c:pt idx="964">
                        <c:v>2.2850769042968748</c:v>
                      </c:pt>
                      <c:pt idx="965">
                        <c:v>2.3234680175781248</c:v>
                      </c:pt>
                      <c:pt idx="966">
                        <c:v>2.5810119628906252</c:v>
                      </c:pt>
                      <c:pt idx="967">
                        <c:v>2.1251586914062499</c:v>
                      </c:pt>
                      <c:pt idx="968">
                        <c:v>2.2502075195312501</c:v>
                      </c:pt>
                      <c:pt idx="969">
                        <c:v>2.4387268066406249</c:v>
                      </c:pt>
                      <c:pt idx="970">
                        <c:v>2.4125488281249998</c:v>
                      </c:pt>
                      <c:pt idx="971">
                        <c:v>2.4126708984374998</c:v>
                      </c:pt>
                      <c:pt idx="972">
                        <c:v>2.5766967773437499</c:v>
                      </c:pt>
                      <c:pt idx="973">
                        <c:v>2.5764892578124998</c:v>
                      </c:pt>
                      <c:pt idx="974">
                        <c:v>2.5911865234375</c:v>
                      </c:pt>
                      <c:pt idx="975">
                        <c:v>2.369110107421875</c:v>
                      </c:pt>
                      <c:pt idx="976">
                        <c:v>2.582916259765625</c:v>
                      </c:pt>
                      <c:pt idx="977">
                        <c:v>2.663360595703125</c:v>
                      </c:pt>
                      <c:pt idx="978">
                        <c:v>2.6851684570312502</c:v>
                      </c:pt>
                      <c:pt idx="979">
                        <c:v>2.7250854492187502</c:v>
                      </c:pt>
                      <c:pt idx="980">
                        <c:v>2.6748535156250002</c:v>
                      </c:pt>
                      <c:pt idx="981">
                        <c:v>2.6138061523437499</c:v>
                      </c:pt>
                      <c:pt idx="982">
                        <c:v>2.6336425781249999</c:v>
                      </c:pt>
                      <c:pt idx="983">
                        <c:v>2.6400329589843752</c:v>
                      </c:pt>
                      <c:pt idx="984">
                        <c:v>2.6830566406249998</c:v>
                      </c:pt>
                      <c:pt idx="985">
                        <c:v>2.6747375488281251</c:v>
                      </c:pt>
                      <c:pt idx="986">
                        <c:v>2.7051879882812502</c:v>
                      </c:pt>
                      <c:pt idx="987">
                        <c:v>2.4679382324218748</c:v>
                      </c:pt>
                      <c:pt idx="988">
                        <c:v>2.4701904296874999</c:v>
                      </c:pt>
                      <c:pt idx="989">
                        <c:v>2.1740173339843749</c:v>
                      </c:pt>
                      <c:pt idx="990">
                        <c:v>1.6821838378906251</c:v>
                      </c:pt>
                      <c:pt idx="991">
                        <c:v>1.5267395019531249</c:v>
                      </c:pt>
                      <c:pt idx="992">
                        <c:v>1.550872802734375</c:v>
                      </c:pt>
                      <c:pt idx="993">
                        <c:v>1.711529541015625</c:v>
                      </c:pt>
                      <c:pt idx="994">
                        <c:v>1.78074951171875</c:v>
                      </c:pt>
                      <c:pt idx="995">
                        <c:v>1.88258056640625</c:v>
                      </c:pt>
                      <c:pt idx="996">
                        <c:v>1.961865234375</c:v>
                      </c:pt>
                      <c:pt idx="997">
                        <c:v>2.0053283691406252</c:v>
                      </c:pt>
                      <c:pt idx="998">
                        <c:v>1.99683837890625</c:v>
                      </c:pt>
                      <c:pt idx="999">
                        <c:v>1.970379638671875</c:v>
                      </c:pt>
                      <c:pt idx="1000">
                        <c:v>1.9526123046874999</c:v>
                      </c:pt>
                      <c:pt idx="1001">
                        <c:v>1.9664367675781249</c:v>
                      </c:pt>
                      <c:pt idx="1002">
                        <c:v>1.985369873046875</c:v>
                      </c:pt>
                      <c:pt idx="1003">
                        <c:v>2.0004333496093749</c:v>
                      </c:pt>
                      <c:pt idx="1004">
                        <c:v>1.967987060546875</c:v>
                      </c:pt>
                      <c:pt idx="1005">
                        <c:v>1.8361267089843749</c:v>
                      </c:pt>
                      <c:pt idx="1006">
                        <c:v>1.814862060546875</c:v>
                      </c:pt>
                      <c:pt idx="1007">
                        <c:v>1.9334777832031249</c:v>
                      </c:pt>
                      <c:pt idx="1008">
                        <c:v>1.8961547851562499</c:v>
                      </c:pt>
                      <c:pt idx="1009">
                        <c:v>1.88353271484375</c:v>
                      </c:pt>
                      <c:pt idx="1010">
                        <c:v>1.840179443359375</c:v>
                      </c:pt>
                      <c:pt idx="1011">
                        <c:v>1.60126953125</c:v>
                      </c:pt>
                      <c:pt idx="1012">
                        <c:v>1.63408203125</c:v>
                      </c:pt>
                      <c:pt idx="1013">
                        <c:v>1.4502624511718749</c:v>
                      </c:pt>
                      <c:pt idx="1014">
                        <c:v>1.331927490234375</c:v>
                      </c:pt>
                      <c:pt idx="1015">
                        <c:v>1.5026916503906249</c:v>
                      </c:pt>
                      <c:pt idx="1016">
                        <c:v>1.5242065429687499</c:v>
                      </c:pt>
                      <c:pt idx="1017">
                        <c:v>1.534869384765625</c:v>
                      </c:pt>
                      <c:pt idx="1018">
                        <c:v>1.519482421875</c:v>
                      </c:pt>
                      <c:pt idx="1019">
                        <c:v>1.5131103515625</c:v>
                      </c:pt>
                      <c:pt idx="1020">
                        <c:v>1.555126953125</c:v>
                      </c:pt>
                      <c:pt idx="1021">
                        <c:v>1.890472412109375</c:v>
                      </c:pt>
                      <c:pt idx="1022">
                        <c:v>1.898876953125</c:v>
                      </c:pt>
                      <c:pt idx="1023">
                        <c:v>1.8244140625</c:v>
                      </c:pt>
                      <c:pt idx="1024">
                        <c:v>1.74482421875</c:v>
                      </c:pt>
                      <c:pt idx="1025">
                        <c:v>1.736175537109375</c:v>
                      </c:pt>
                      <c:pt idx="1026">
                        <c:v>1.62945556640625</c:v>
                      </c:pt>
                      <c:pt idx="1027">
                        <c:v>1.5844360351562501</c:v>
                      </c:pt>
                      <c:pt idx="1028">
                        <c:v>1.46544189453125</c:v>
                      </c:pt>
                      <c:pt idx="1029">
                        <c:v>1.437896728515625</c:v>
                      </c:pt>
                      <c:pt idx="1030">
                        <c:v>1.6195617675781251</c:v>
                      </c:pt>
                      <c:pt idx="1031">
                        <c:v>1.680145263671875</c:v>
                      </c:pt>
                      <c:pt idx="1032">
                        <c:v>1.486663818359375</c:v>
                      </c:pt>
                      <c:pt idx="1033">
                        <c:v>1.434783935546875</c:v>
                      </c:pt>
                      <c:pt idx="1034">
                        <c:v>0.86005249023437502</c:v>
                      </c:pt>
                      <c:pt idx="1035">
                        <c:v>1.4054626464843749</c:v>
                      </c:pt>
                      <c:pt idx="1036">
                        <c:v>1.65220947265625</c:v>
                      </c:pt>
                      <c:pt idx="1037">
                        <c:v>1.7041259765625001</c:v>
                      </c:pt>
                      <c:pt idx="1038">
                        <c:v>1.5418029785156251</c:v>
                      </c:pt>
                      <c:pt idx="1039">
                        <c:v>1.488262939453125</c:v>
                      </c:pt>
                      <c:pt idx="1040">
                        <c:v>1.4706481933593749</c:v>
                      </c:pt>
                      <c:pt idx="1041">
                        <c:v>1.4722961425781249</c:v>
                      </c:pt>
                      <c:pt idx="1042">
                        <c:v>1.8295532226562501</c:v>
                      </c:pt>
                      <c:pt idx="1043">
                        <c:v>1.79267578125</c:v>
                      </c:pt>
                      <c:pt idx="1044">
                        <c:v>1.8294677734375</c:v>
                      </c:pt>
                      <c:pt idx="1045">
                        <c:v>1.83824462890625</c:v>
                      </c:pt>
                      <c:pt idx="1046">
                        <c:v>1.8791870117187499</c:v>
                      </c:pt>
                      <c:pt idx="1047">
                        <c:v>1.8939758300781251</c:v>
                      </c:pt>
                      <c:pt idx="1048">
                        <c:v>1.8207153320312499</c:v>
                      </c:pt>
                      <c:pt idx="1049">
                        <c:v>1.79725341796875</c:v>
                      </c:pt>
                      <c:pt idx="1050">
                        <c:v>1.55174560546875</c:v>
                      </c:pt>
                      <c:pt idx="1051">
                        <c:v>1.57135009765625</c:v>
                      </c:pt>
                      <c:pt idx="1052">
                        <c:v>1.5606628417968751</c:v>
                      </c:pt>
                      <c:pt idx="1053">
                        <c:v>1.48363037109375</c:v>
                      </c:pt>
                      <c:pt idx="1054">
                        <c:v>1.6605773925781251</c:v>
                      </c:pt>
                      <c:pt idx="1055">
                        <c:v>1.68017578125</c:v>
                      </c:pt>
                      <c:pt idx="1056">
                        <c:v>1.525921630859375</c:v>
                      </c:pt>
                      <c:pt idx="1057">
                        <c:v>1.5258728027343751</c:v>
                      </c:pt>
                      <c:pt idx="1058">
                        <c:v>1.5002380371093751</c:v>
                      </c:pt>
                      <c:pt idx="1059">
                        <c:v>1.4746459960937499</c:v>
                      </c:pt>
                      <c:pt idx="1060">
                        <c:v>1.7383544921875</c:v>
                      </c:pt>
                      <c:pt idx="1061">
                        <c:v>1.720654296875</c:v>
                      </c:pt>
                      <c:pt idx="1062">
                        <c:v>1.578631591796875</c:v>
                      </c:pt>
                      <c:pt idx="1063">
                        <c:v>1.6603759765624999</c:v>
                      </c:pt>
                      <c:pt idx="1064">
                        <c:v>1.658673095703125</c:v>
                      </c:pt>
                      <c:pt idx="1065">
                        <c:v>1.7651123046874999</c:v>
                      </c:pt>
                      <c:pt idx="1066">
                        <c:v>1.9098388671875</c:v>
                      </c:pt>
                      <c:pt idx="1067">
                        <c:v>1.957171630859375</c:v>
                      </c:pt>
                      <c:pt idx="1068">
                        <c:v>1.83380126953125</c:v>
                      </c:pt>
                      <c:pt idx="1069">
                        <c:v>1.7881225585937499</c:v>
                      </c:pt>
                      <c:pt idx="1070">
                        <c:v>1.8358154296875</c:v>
                      </c:pt>
                      <c:pt idx="1071">
                        <c:v>1.515777587890625</c:v>
                      </c:pt>
                      <c:pt idx="1072">
                        <c:v>1.5999816894531249</c:v>
                      </c:pt>
                      <c:pt idx="1073">
                        <c:v>1.58271484375</c:v>
                      </c:pt>
                      <c:pt idx="1074">
                        <c:v>1.630523681640625</c:v>
                      </c:pt>
                      <c:pt idx="1075">
                        <c:v>1.6285339355468751</c:v>
                      </c:pt>
                      <c:pt idx="1076">
                        <c:v>1.660723876953125</c:v>
                      </c:pt>
                      <c:pt idx="1077">
                        <c:v>1.726055908203125</c:v>
                      </c:pt>
                      <c:pt idx="1078">
                        <c:v>1.765106201171875</c:v>
                      </c:pt>
                      <c:pt idx="1079">
                        <c:v>1.91820068359375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1-4582-427C-8414-DAD599CF3945}"/>
                  </c:ext>
                </c:extLst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[1]Sheet1!$D$1</c15:sqref>
                        </c15:formulaRef>
                      </c:ext>
                    </c:extLst>
                    <c:strCache>
                      <c:ptCount val="1"/>
                      <c:pt idx="0">
                        <c:v>Default</c:v>
                      </c:pt>
                    </c:strCache>
                  </c:strRef>
                </c:tx>
                <c:spPr>
                  <a:ln w="9525" cap="rnd">
                    <a:solidFill>
                      <a:schemeClr val="accent5">
                        <a:lumMod val="75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[1]Sheet1!$A$2:$A$1081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0</c:v>
                      </c:pt>
                      <c:pt idx="89">
                        <c:v>30</c:v>
                      </c:pt>
                      <c:pt idx="179">
                        <c:v>60</c:v>
                      </c:pt>
                      <c:pt idx="269">
                        <c:v>90</c:v>
                      </c:pt>
                      <c:pt idx="359">
                        <c:v>120</c:v>
                      </c:pt>
                      <c:pt idx="449">
                        <c:v>150</c:v>
                      </c:pt>
                      <c:pt idx="539">
                        <c:v>180</c:v>
                      </c:pt>
                      <c:pt idx="629">
                        <c:v>210</c:v>
                      </c:pt>
                      <c:pt idx="719">
                        <c:v>240</c:v>
                      </c:pt>
                      <c:pt idx="809">
                        <c:v>270</c:v>
                      </c:pt>
                      <c:pt idx="899">
                        <c:v>300</c:v>
                      </c:pt>
                      <c:pt idx="989">
                        <c:v>330</c:v>
                      </c:pt>
                      <c:pt idx="1079">
                        <c:v>360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[1]Sheet1!$D$2:$D$1081</c15:sqref>
                        </c15:formulaRef>
                      </c:ext>
                    </c:extLst>
                    <c:numCache>
                      <c:formatCode>General</c:formatCode>
                      <c:ptCount val="1080"/>
                      <c:pt idx="0">
                        <c:v>0.11881103515624999</c:v>
                      </c:pt>
                      <c:pt idx="1">
                        <c:v>1.82374267578125</c:v>
                      </c:pt>
                      <c:pt idx="2">
                        <c:v>1.964556884765625</c:v>
                      </c:pt>
                      <c:pt idx="3">
                        <c:v>1.93382568359375</c:v>
                      </c:pt>
                      <c:pt idx="4">
                        <c:v>1.9837585449218751</c:v>
                      </c:pt>
                      <c:pt idx="5">
                        <c:v>1.9446533203125</c:v>
                      </c:pt>
                      <c:pt idx="6">
                        <c:v>1.907391357421875</c:v>
                      </c:pt>
                      <c:pt idx="7">
                        <c:v>1.9547058105468751</c:v>
                      </c:pt>
                      <c:pt idx="8">
                        <c:v>1.88134765625</c:v>
                      </c:pt>
                      <c:pt idx="9">
                        <c:v>1.914471435546875</c:v>
                      </c:pt>
                      <c:pt idx="10">
                        <c:v>2.0187011718750001</c:v>
                      </c:pt>
                      <c:pt idx="11">
                        <c:v>1.9799255371093749</c:v>
                      </c:pt>
                      <c:pt idx="12">
                        <c:v>2.2967041015624998</c:v>
                      </c:pt>
                      <c:pt idx="13">
                        <c:v>2.3985778808593752</c:v>
                      </c:pt>
                      <c:pt idx="14">
                        <c:v>2.43963623046875</c:v>
                      </c:pt>
                      <c:pt idx="15">
                        <c:v>2.4593566894531249</c:v>
                      </c:pt>
                      <c:pt idx="16">
                        <c:v>2.5243774414062501</c:v>
                      </c:pt>
                      <c:pt idx="17">
                        <c:v>2.4769653320312499</c:v>
                      </c:pt>
                      <c:pt idx="18">
                        <c:v>2.5536071777343752</c:v>
                      </c:pt>
                      <c:pt idx="19">
                        <c:v>2.4870117187499998</c:v>
                      </c:pt>
                      <c:pt idx="20">
                        <c:v>2.4912597656250002</c:v>
                      </c:pt>
                      <c:pt idx="21">
                        <c:v>2.5939514160156252</c:v>
                      </c:pt>
                      <c:pt idx="22">
                        <c:v>2.6477233886718752</c:v>
                      </c:pt>
                      <c:pt idx="23">
                        <c:v>2.529052734375</c:v>
                      </c:pt>
                      <c:pt idx="24">
                        <c:v>2.3050170898437501</c:v>
                      </c:pt>
                      <c:pt idx="25">
                        <c:v>2.2379577636718748</c:v>
                      </c:pt>
                      <c:pt idx="26">
                        <c:v>2.1388122558593752</c:v>
                      </c:pt>
                      <c:pt idx="27">
                        <c:v>2.144012451171875</c:v>
                      </c:pt>
                      <c:pt idx="28">
                        <c:v>2.2887207031250001</c:v>
                      </c:pt>
                      <c:pt idx="29">
                        <c:v>2.386077880859375</c:v>
                      </c:pt>
                      <c:pt idx="30">
                        <c:v>2.1480957031250001</c:v>
                      </c:pt>
                      <c:pt idx="31">
                        <c:v>2.1995910644531249</c:v>
                      </c:pt>
                      <c:pt idx="32">
                        <c:v>2.0007812500000002</c:v>
                      </c:pt>
                      <c:pt idx="33">
                        <c:v>2.0637268066406249</c:v>
                      </c:pt>
                      <c:pt idx="34">
                        <c:v>2.1758850097656248</c:v>
                      </c:pt>
                      <c:pt idx="35">
                        <c:v>1.979266357421875</c:v>
                      </c:pt>
                      <c:pt idx="36">
                        <c:v>2.1673339843749999</c:v>
                      </c:pt>
                      <c:pt idx="37">
                        <c:v>2.1477844238281252</c:v>
                      </c:pt>
                      <c:pt idx="38">
                        <c:v>2.0228149414062502</c:v>
                      </c:pt>
                      <c:pt idx="39">
                        <c:v>2.0289978027343749</c:v>
                      </c:pt>
                      <c:pt idx="40">
                        <c:v>2.0832580566406249</c:v>
                      </c:pt>
                      <c:pt idx="41">
                        <c:v>2.0092590332031248</c:v>
                      </c:pt>
                      <c:pt idx="42">
                        <c:v>2.1133056640625001</c:v>
                      </c:pt>
                      <c:pt idx="43">
                        <c:v>2.1173034667968751</c:v>
                      </c:pt>
                      <c:pt idx="44">
                        <c:v>1.866680908203125</c:v>
                      </c:pt>
                      <c:pt idx="45">
                        <c:v>2.07525634765625</c:v>
                      </c:pt>
                      <c:pt idx="46">
                        <c:v>2.2440124511718751</c:v>
                      </c:pt>
                      <c:pt idx="47">
                        <c:v>2.4276245117187498</c:v>
                      </c:pt>
                      <c:pt idx="48">
                        <c:v>2.3686462402343751</c:v>
                      </c:pt>
                      <c:pt idx="49">
                        <c:v>2.2865722656249998</c:v>
                      </c:pt>
                      <c:pt idx="50">
                        <c:v>1.9863525390625001</c:v>
                      </c:pt>
                      <c:pt idx="51">
                        <c:v>1.962176513671875</c:v>
                      </c:pt>
                      <c:pt idx="52">
                        <c:v>2.0765502929687498</c:v>
                      </c:pt>
                      <c:pt idx="53">
                        <c:v>2.0459777832031252</c:v>
                      </c:pt>
                      <c:pt idx="54">
                        <c:v>1.8449462890624999</c:v>
                      </c:pt>
                      <c:pt idx="55">
                        <c:v>2.0549255371093751</c:v>
                      </c:pt>
                      <c:pt idx="56">
                        <c:v>2.230224609375</c:v>
                      </c:pt>
                      <c:pt idx="57">
                        <c:v>2.2453124999999998</c:v>
                      </c:pt>
                      <c:pt idx="58">
                        <c:v>2.2088256835937501</c:v>
                      </c:pt>
                      <c:pt idx="59">
                        <c:v>2.2173889160156248</c:v>
                      </c:pt>
                      <c:pt idx="60">
                        <c:v>2.1848022460937502</c:v>
                      </c:pt>
                      <c:pt idx="61">
                        <c:v>2.2274353027343752</c:v>
                      </c:pt>
                      <c:pt idx="62">
                        <c:v>2.111053466796875</c:v>
                      </c:pt>
                      <c:pt idx="63">
                        <c:v>1.8411193847656251</c:v>
                      </c:pt>
                      <c:pt idx="64">
                        <c:v>1.968487548828125</c:v>
                      </c:pt>
                      <c:pt idx="65">
                        <c:v>1.96644287109375</c:v>
                      </c:pt>
                      <c:pt idx="66">
                        <c:v>2.1681274414062499</c:v>
                      </c:pt>
                      <c:pt idx="67">
                        <c:v>2.094390869140625</c:v>
                      </c:pt>
                      <c:pt idx="68">
                        <c:v>2.1983154296874998</c:v>
                      </c:pt>
                      <c:pt idx="69">
                        <c:v>2.251800537109375</c:v>
                      </c:pt>
                      <c:pt idx="70">
                        <c:v>1.9881652832031249</c:v>
                      </c:pt>
                      <c:pt idx="71">
                        <c:v>2.1092285156249999</c:v>
                      </c:pt>
                      <c:pt idx="72">
                        <c:v>1.709796142578125</c:v>
                      </c:pt>
                      <c:pt idx="73">
                        <c:v>1.843951416015625</c:v>
                      </c:pt>
                      <c:pt idx="74">
                        <c:v>1.9950195312500001</c:v>
                      </c:pt>
                      <c:pt idx="75">
                        <c:v>1.8800537109375</c:v>
                      </c:pt>
                      <c:pt idx="76">
                        <c:v>1.87574462890625</c:v>
                      </c:pt>
                      <c:pt idx="77">
                        <c:v>2.013946533203125</c:v>
                      </c:pt>
                      <c:pt idx="78">
                        <c:v>1.910107421875</c:v>
                      </c:pt>
                      <c:pt idx="79">
                        <c:v>1.8774780273437499</c:v>
                      </c:pt>
                      <c:pt idx="80">
                        <c:v>1.66993408203125</c:v>
                      </c:pt>
                      <c:pt idx="81">
                        <c:v>2.0811767578125</c:v>
                      </c:pt>
                      <c:pt idx="82">
                        <c:v>2.133087158203125</c:v>
                      </c:pt>
                      <c:pt idx="83">
                        <c:v>2.0900695800781248</c:v>
                      </c:pt>
                      <c:pt idx="84">
                        <c:v>1.7948669433593749</c:v>
                      </c:pt>
                      <c:pt idx="85">
                        <c:v>1.78607177734375</c:v>
                      </c:pt>
                      <c:pt idx="86">
                        <c:v>1.8381408691406249</c:v>
                      </c:pt>
                      <c:pt idx="87">
                        <c:v>1.8209167480468751</c:v>
                      </c:pt>
                      <c:pt idx="88">
                        <c:v>1.754150390625</c:v>
                      </c:pt>
                      <c:pt idx="89">
                        <c:v>1.7520690917968751</c:v>
                      </c:pt>
                      <c:pt idx="90">
                        <c:v>2.0344055175781248</c:v>
                      </c:pt>
                      <c:pt idx="91">
                        <c:v>2.1363037109374998</c:v>
                      </c:pt>
                      <c:pt idx="92">
                        <c:v>2.7266174316406251</c:v>
                      </c:pt>
                      <c:pt idx="93">
                        <c:v>2.81146240234375</c:v>
                      </c:pt>
                      <c:pt idx="94">
                        <c:v>2.7465332031249998</c:v>
                      </c:pt>
                      <c:pt idx="95">
                        <c:v>2.5536437988281251</c:v>
                      </c:pt>
                      <c:pt idx="96">
                        <c:v>2.3591064453124999</c:v>
                      </c:pt>
                      <c:pt idx="97">
                        <c:v>2.406280517578125</c:v>
                      </c:pt>
                      <c:pt idx="98">
                        <c:v>2.1751708984375</c:v>
                      </c:pt>
                      <c:pt idx="99">
                        <c:v>2.361053466796875</c:v>
                      </c:pt>
                      <c:pt idx="100">
                        <c:v>2.7958801269531248</c:v>
                      </c:pt>
                      <c:pt idx="101">
                        <c:v>2.7095947265625</c:v>
                      </c:pt>
                      <c:pt idx="102">
                        <c:v>2.6284729003906251</c:v>
                      </c:pt>
                      <c:pt idx="103">
                        <c:v>2.5490844726562498</c:v>
                      </c:pt>
                      <c:pt idx="104">
                        <c:v>2.6918395996093749</c:v>
                      </c:pt>
                      <c:pt idx="105">
                        <c:v>2.6720703124999998</c:v>
                      </c:pt>
                      <c:pt idx="106">
                        <c:v>2.5770446777343752</c:v>
                      </c:pt>
                      <c:pt idx="107">
                        <c:v>2.4214965820312502</c:v>
                      </c:pt>
                      <c:pt idx="108">
                        <c:v>2.5020874023437498</c:v>
                      </c:pt>
                      <c:pt idx="109">
                        <c:v>2.7617309570312498</c:v>
                      </c:pt>
                      <c:pt idx="110">
                        <c:v>2.6406005859374999</c:v>
                      </c:pt>
                      <c:pt idx="111">
                        <c:v>2.6636840820312502</c:v>
                      </c:pt>
                      <c:pt idx="112">
                        <c:v>2.7088867187500001</c:v>
                      </c:pt>
                      <c:pt idx="113">
                        <c:v>2.6357299804687502</c:v>
                      </c:pt>
                      <c:pt idx="114">
                        <c:v>2.6495300292968751</c:v>
                      </c:pt>
                      <c:pt idx="115">
                        <c:v>2.8439758300781248</c:v>
                      </c:pt>
                      <c:pt idx="116">
                        <c:v>2.5994689941406248</c:v>
                      </c:pt>
                      <c:pt idx="117">
                        <c:v>2.2878662109375001</c:v>
                      </c:pt>
                      <c:pt idx="118">
                        <c:v>2.676666259765625</c:v>
                      </c:pt>
                      <c:pt idx="119">
                        <c:v>2.6635803222656249</c:v>
                      </c:pt>
                      <c:pt idx="120">
                        <c:v>2.4516357421874999</c:v>
                      </c:pt>
                      <c:pt idx="121">
                        <c:v>2.4736511230468752</c:v>
                      </c:pt>
                      <c:pt idx="122">
                        <c:v>2.2898376464843748</c:v>
                      </c:pt>
                      <c:pt idx="123">
                        <c:v>2.6124938964843749</c:v>
                      </c:pt>
                      <c:pt idx="124">
                        <c:v>2.4931518554687502</c:v>
                      </c:pt>
                      <c:pt idx="125">
                        <c:v>2.41363525390625</c:v>
                      </c:pt>
                      <c:pt idx="126">
                        <c:v>2.761871337890625</c:v>
                      </c:pt>
                      <c:pt idx="127">
                        <c:v>2.71624755859375</c:v>
                      </c:pt>
                      <c:pt idx="128">
                        <c:v>2.7766235351562498</c:v>
                      </c:pt>
                      <c:pt idx="129">
                        <c:v>2.505645751953125</c:v>
                      </c:pt>
                      <c:pt idx="130">
                        <c:v>2.7260803222656249</c:v>
                      </c:pt>
                      <c:pt idx="131">
                        <c:v>2.5405029296874999</c:v>
                      </c:pt>
                      <c:pt idx="132">
                        <c:v>2.7026428222656249</c:v>
                      </c:pt>
                      <c:pt idx="133">
                        <c:v>2.4409301757812498</c:v>
                      </c:pt>
                      <c:pt idx="134">
                        <c:v>2.3566406249999998</c:v>
                      </c:pt>
                      <c:pt idx="135">
                        <c:v>2.5666381835937502</c:v>
                      </c:pt>
                      <c:pt idx="136">
                        <c:v>2.7090515136718749</c:v>
                      </c:pt>
                      <c:pt idx="137">
                        <c:v>2.557769775390625</c:v>
                      </c:pt>
                      <c:pt idx="138">
                        <c:v>2.7300170898437499</c:v>
                      </c:pt>
                      <c:pt idx="139">
                        <c:v>2.513916015625</c:v>
                      </c:pt>
                      <c:pt idx="140">
                        <c:v>2.6719543457031252</c:v>
                      </c:pt>
                      <c:pt idx="141">
                        <c:v>2.7140563964843749</c:v>
                      </c:pt>
                      <c:pt idx="142">
                        <c:v>2.6214660644531249</c:v>
                      </c:pt>
                      <c:pt idx="143">
                        <c:v>2.1951354980468749</c:v>
                      </c:pt>
                      <c:pt idx="144">
                        <c:v>2.4808715820312499</c:v>
                      </c:pt>
                      <c:pt idx="145">
                        <c:v>2.5521667480468748</c:v>
                      </c:pt>
                      <c:pt idx="146">
                        <c:v>2.5172546386718748</c:v>
                      </c:pt>
                      <c:pt idx="147">
                        <c:v>2.8089111328124998</c:v>
                      </c:pt>
                      <c:pt idx="148">
                        <c:v>2.8630432128906249</c:v>
                      </c:pt>
                      <c:pt idx="149">
                        <c:v>2.7853271484375002</c:v>
                      </c:pt>
                      <c:pt idx="150">
                        <c:v>2.5796264648437499</c:v>
                      </c:pt>
                      <c:pt idx="151">
                        <c:v>2.3357971191406248</c:v>
                      </c:pt>
                      <c:pt idx="152">
                        <c:v>2.4092468261718749</c:v>
                      </c:pt>
                      <c:pt idx="153">
                        <c:v>2.5147827148437498</c:v>
                      </c:pt>
                      <c:pt idx="154">
                        <c:v>2.6271606445312501</c:v>
                      </c:pt>
                      <c:pt idx="155">
                        <c:v>2.6791748046874999</c:v>
                      </c:pt>
                      <c:pt idx="156">
                        <c:v>2.5105407714843748</c:v>
                      </c:pt>
                      <c:pt idx="157">
                        <c:v>2.6729736328125</c:v>
                      </c:pt>
                      <c:pt idx="158">
                        <c:v>2.6361511230468748</c:v>
                      </c:pt>
                      <c:pt idx="159">
                        <c:v>2.5595275878906252</c:v>
                      </c:pt>
                      <c:pt idx="160">
                        <c:v>2.4990051269531248</c:v>
                      </c:pt>
                      <c:pt idx="161">
                        <c:v>2.4921081542968748</c:v>
                      </c:pt>
                      <c:pt idx="162">
                        <c:v>2.3225830078124998</c:v>
                      </c:pt>
                      <c:pt idx="163">
                        <c:v>2.4479309082031251</c:v>
                      </c:pt>
                      <c:pt idx="164">
                        <c:v>2.5779235839843748</c:v>
                      </c:pt>
                      <c:pt idx="165">
                        <c:v>2.5232177734375001</c:v>
                      </c:pt>
                      <c:pt idx="166">
                        <c:v>2.3933654785156251</c:v>
                      </c:pt>
                      <c:pt idx="167">
                        <c:v>2.2421203613281251</c:v>
                      </c:pt>
                      <c:pt idx="168">
                        <c:v>2.4285339355468749</c:v>
                      </c:pt>
                      <c:pt idx="169">
                        <c:v>2.2531188964843749</c:v>
                      </c:pt>
                      <c:pt idx="170">
                        <c:v>2.2665283203125002</c:v>
                      </c:pt>
                      <c:pt idx="171">
                        <c:v>2.3549011230468748</c:v>
                      </c:pt>
                      <c:pt idx="172">
                        <c:v>2.4869934082031251</c:v>
                      </c:pt>
                      <c:pt idx="173">
                        <c:v>2.2185180664062498</c:v>
                      </c:pt>
                      <c:pt idx="174">
                        <c:v>2.486541748046875</c:v>
                      </c:pt>
                      <c:pt idx="175">
                        <c:v>2.47119140625</c:v>
                      </c:pt>
                      <c:pt idx="176">
                        <c:v>2.2720520019531252</c:v>
                      </c:pt>
                      <c:pt idx="177">
                        <c:v>2.3742004394531251</c:v>
                      </c:pt>
                      <c:pt idx="178">
                        <c:v>2.5796752929687501</c:v>
                      </c:pt>
                      <c:pt idx="179">
                        <c:v>2.62530517578125</c:v>
                      </c:pt>
                      <c:pt idx="180">
                        <c:v>2.772125244140625</c:v>
                      </c:pt>
                      <c:pt idx="181">
                        <c:v>2.9779479980468748</c:v>
                      </c:pt>
                      <c:pt idx="182">
                        <c:v>3.0838867187500001</c:v>
                      </c:pt>
                      <c:pt idx="183">
                        <c:v>3.4774597167968748</c:v>
                      </c:pt>
                      <c:pt idx="184">
                        <c:v>3.313079833984375</c:v>
                      </c:pt>
                      <c:pt idx="185">
                        <c:v>3.2285278320312498</c:v>
                      </c:pt>
                      <c:pt idx="186">
                        <c:v>3.0275939941406249</c:v>
                      </c:pt>
                      <c:pt idx="187">
                        <c:v>3.57916259765625</c:v>
                      </c:pt>
                      <c:pt idx="188">
                        <c:v>3.3306030273437499</c:v>
                      </c:pt>
                      <c:pt idx="189">
                        <c:v>3.5317443847656249</c:v>
                      </c:pt>
                      <c:pt idx="190">
                        <c:v>3.5579284667968749</c:v>
                      </c:pt>
                      <c:pt idx="191">
                        <c:v>3.4947509765625</c:v>
                      </c:pt>
                      <c:pt idx="192">
                        <c:v>3.4633300781249998</c:v>
                      </c:pt>
                      <c:pt idx="193">
                        <c:v>3.427459716796875</c:v>
                      </c:pt>
                      <c:pt idx="194">
                        <c:v>3.1737609863281251</c:v>
                      </c:pt>
                      <c:pt idx="195">
                        <c:v>2.7135498046875002</c:v>
                      </c:pt>
                      <c:pt idx="196">
                        <c:v>3.143646240234375</c:v>
                      </c:pt>
                      <c:pt idx="197">
                        <c:v>2.9471069335937501</c:v>
                      </c:pt>
                      <c:pt idx="198">
                        <c:v>3.3189819335937498</c:v>
                      </c:pt>
                      <c:pt idx="199">
                        <c:v>3.5810791015625001</c:v>
                      </c:pt>
                      <c:pt idx="200">
                        <c:v>3.4163574218749999</c:v>
                      </c:pt>
                      <c:pt idx="201">
                        <c:v>3.6219543457031249</c:v>
                      </c:pt>
                      <c:pt idx="202">
                        <c:v>3.3188110351562501</c:v>
                      </c:pt>
                      <c:pt idx="203">
                        <c:v>2.9836853027343748</c:v>
                      </c:pt>
                      <c:pt idx="204">
                        <c:v>3.7457092285156248</c:v>
                      </c:pt>
                      <c:pt idx="205">
                        <c:v>3.4409912109374998</c:v>
                      </c:pt>
                      <c:pt idx="206">
                        <c:v>3.7092346191406249</c:v>
                      </c:pt>
                      <c:pt idx="207">
                        <c:v>3.5710693359375001</c:v>
                      </c:pt>
                      <c:pt idx="208">
                        <c:v>3.4344970703125002</c:v>
                      </c:pt>
                      <c:pt idx="209">
                        <c:v>3.6874572753906252</c:v>
                      </c:pt>
                      <c:pt idx="210">
                        <c:v>3.4731506347656249</c:v>
                      </c:pt>
                      <c:pt idx="211">
                        <c:v>3.4816467285156252</c:v>
                      </c:pt>
                      <c:pt idx="212">
                        <c:v>3.2065917968750002</c:v>
                      </c:pt>
                      <c:pt idx="213">
                        <c:v>3.1096923828124998</c:v>
                      </c:pt>
                      <c:pt idx="214">
                        <c:v>3.615814208984375</c:v>
                      </c:pt>
                      <c:pt idx="215">
                        <c:v>3.5035827636718748</c:v>
                      </c:pt>
                      <c:pt idx="216">
                        <c:v>3.6027404785156252</c:v>
                      </c:pt>
                      <c:pt idx="217">
                        <c:v>3.507904052734375</c:v>
                      </c:pt>
                      <c:pt idx="218">
                        <c:v>3.0555786132812499</c:v>
                      </c:pt>
                      <c:pt idx="219">
                        <c:v>3.3704833984375</c:v>
                      </c:pt>
                      <c:pt idx="220">
                        <c:v>3.3262268066406251</c:v>
                      </c:pt>
                      <c:pt idx="221">
                        <c:v>3.2327880859375</c:v>
                      </c:pt>
                      <c:pt idx="222">
                        <c:v>3.5664245605468752</c:v>
                      </c:pt>
                      <c:pt idx="223">
                        <c:v>3.0878112792968748</c:v>
                      </c:pt>
                      <c:pt idx="224">
                        <c:v>3.2567626953125002</c:v>
                      </c:pt>
                      <c:pt idx="225">
                        <c:v>3.5921875000000001</c:v>
                      </c:pt>
                      <c:pt idx="226">
                        <c:v>3.5035278320312502</c:v>
                      </c:pt>
                      <c:pt idx="227">
                        <c:v>3.6010070800781251</c:v>
                      </c:pt>
                      <c:pt idx="228">
                        <c:v>3.5010986328125</c:v>
                      </c:pt>
                      <c:pt idx="229">
                        <c:v>3.4364807128906252</c:v>
                      </c:pt>
                      <c:pt idx="230">
                        <c:v>3.6356262207031249</c:v>
                      </c:pt>
                      <c:pt idx="231">
                        <c:v>3.6747192382812499</c:v>
                      </c:pt>
                      <c:pt idx="232">
                        <c:v>3.6748779296874998</c:v>
                      </c:pt>
                      <c:pt idx="233">
                        <c:v>3.5098876953125</c:v>
                      </c:pt>
                      <c:pt idx="234">
                        <c:v>3.1333801269531252</c:v>
                      </c:pt>
                      <c:pt idx="235">
                        <c:v>3.328033447265625</c:v>
                      </c:pt>
                      <c:pt idx="236">
                        <c:v>3.4795776367187501</c:v>
                      </c:pt>
                      <c:pt idx="237">
                        <c:v>3.5989318847656251</c:v>
                      </c:pt>
                      <c:pt idx="238">
                        <c:v>3.6893493652343752</c:v>
                      </c:pt>
                      <c:pt idx="239">
                        <c:v>3.7304260253906252</c:v>
                      </c:pt>
                      <c:pt idx="240">
                        <c:v>3.3927062988281249</c:v>
                      </c:pt>
                      <c:pt idx="241">
                        <c:v>3.6311767578124998</c:v>
                      </c:pt>
                      <c:pt idx="242">
                        <c:v>3.360443115234375</c:v>
                      </c:pt>
                      <c:pt idx="243">
                        <c:v>3.2558471679687502</c:v>
                      </c:pt>
                      <c:pt idx="244">
                        <c:v>2.6868896484375</c:v>
                      </c:pt>
                      <c:pt idx="245">
                        <c:v>3.0073608398437499</c:v>
                      </c:pt>
                      <c:pt idx="246">
                        <c:v>3.5076171875000002</c:v>
                      </c:pt>
                      <c:pt idx="247">
                        <c:v>3.5982788085937498</c:v>
                      </c:pt>
                      <c:pt idx="248">
                        <c:v>3.4622680664062502</c:v>
                      </c:pt>
                      <c:pt idx="249">
                        <c:v>3.6245605468750002</c:v>
                      </c:pt>
                      <c:pt idx="250">
                        <c:v>3.602813720703125</c:v>
                      </c:pt>
                      <c:pt idx="251">
                        <c:v>3.4819519042968752</c:v>
                      </c:pt>
                      <c:pt idx="252">
                        <c:v>3.62432861328125</c:v>
                      </c:pt>
                      <c:pt idx="253">
                        <c:v>3.6959472656250001</c:v>
                      </c:pt>
                      <c:pt idx="254">
                        <c:v>3.5124084472656252</c:v>
                      </c:pt>
                      <c:pt idx="255">
                        <c:v>2.9881469726562502</c:v>
                      </c:pt>
                      <c:pt idx="256">
                        <c:v>3.349639892578125</c:v>
                      </c:pt>
                      <c:pt idx="257">
                        <c:v>3.6331054687500002</c:v>
                      </c:pt>
                      <c:pt idx="258">
                        <c:v>3.5401123046874998</c:v>
                      </c:pt>
                      <c:pt idx="259">
                        <c:v>3.490264892578125</c:v>
                      </c:pt>
                      <c:pt idx="260">
                        <c:v>3.6527282714843752</c:v>
                      </c:pt>
                      <c:pt idx="261">
                        <c:v>3.6161926269531248</c:v>
                      </c:pt>
                      <c:pt idx="262">
                        <c:v>3.5185058593749998</c:v>
                      </c:pt>
                      <c:pt idx="263">
                        <c:v>3.4534790039062502</c:v>
                      </c:pt>
                      <c:pt idx="264">
                        <c:v>3.6919494628906251</c:v>
                      </c:pt>
                      <c:pt idx="265">
                        <c:v>3.4950622558593749</c:v>
                      </c:pt>
                      <c:pt idx="266">
                        <c:v>2.8087036132812502</c:v>
                      </c:pt>
                      <c:pt idx="267">
                        <c:v>3.0814086914062502</c:v>
                      </c:pt>
                      <c:pt idx="268">
                        <c:v>3.3216430664062502</c:v>
                      </c:pt>
                      <c:pt idx="269">
                        <c:v>3.3585937499999998</c:v>
                      </c:pt>
                      <c:pt idx="270">
                        <c:v>3.59954833984375</c:v>
                      </c:pt>
                      <c:pt idx="271">
                        <c:v>3.6517456054687498</c:v>
                      </c:pt>
                      <c:pt idx="272">
                        <c:v>3.6317504882812499</c:v>
                      </c:pt>
                      <c:pt idx="273">
                        <c:v>3.6512573242187498</c:v>
                      </c:pt>
                      <c:pt idx="274">
                        <c:v>3.4278808593750001</c:v>
                      </c:pt>
                      <c:pt idx="275">
                        <c:v>3.5326660156249998</c:v>
                      </c:pt>
                      <c:pt idx="276">
                        <c:v>3.2076843261718748</c:v>
                      </c:pt>
                      <c:pt idx="277">
                        <c:v>3.330902099609375</c:v>
                      </c:pt>
                      <c:pt idx="278">
                        <c:v>3.4543884277343748</c:v>
                      </c:pt>
                      <c:pt idx="279">
                        <c:v>3.664825439453125</c:v>
                      </c:pt>
                      <c:pt idx="280">
                        <c:v>3.7399963378906249</c:v>
                      </c:pt>
                      <c:pt idx="281">
                        <c:v>3.7427734374999999</c:v>
                      </c:pt>
                      <c:pt idx="282">
                        <c:v>3.8479370117187499</c:v>
                      </c:pt>
                      <c:pt idx="283">
                        <c:v>3.7533203125000001</c:v>
                      </c:pt>
                      <c:pt idx="284">
                        <c:v>3.6536315917968749</c:v>
                      </c:pt>
                      <c:pt idx="285">
                        <c:v>3.6897705078124998</c:v>
                      </c:pt>
                      <c:pt idx="286">
                        <c:v>3.558197021484375</c:v>
                      </c:pt>
                      <c:pt idx="287">
                        <c:v>3.274871826171875</c:v>
                      </c:pt>
                      <c:pt idx="288">
                        <c:v>3.6517395019531249</c:v>
                      </c:pt>
                      <c:pt idx="289">
                        <c:v>3.8677856445312502</c:v>
                      </c:pt>
                      <c:pt idx="290">
                        <c:v>3.4459045410156248</c:v>
                      </c:pt>
                      <c:pt idx="291">
                        <c:v>3.2960876464843749</c:v>
                      </c:pt>
                      <c:pt idx="292">
                        <c:v>3.4025451660156252</c:v>
                      </c:pt>
                      <c:pt idx="293">
                        <c:v>3.4020629882812501</c:v>
                      </c:pt>
                      <c:pt idx="294">
                        <c:v>3.48944091796875</c:v>
                      </c:pt>
                      <c:pt idx="295">
                        <c:v>3.040985107421875</c:v>
                      </c:pt>
                      <c:pt idx="296">
                        <c:v>3.0265258789062499</c:v>
                      </c:pt>
                      <c:pt idx="297">
                        <c:v>3.5500427246093751</c:v>
                      </c:pt>
                      <c:pt idx="298">
                        <c:v>3.6452209472656252</c:v>
                      </c:pt>
                      <c:pt idx="299">
                        <c:v>3.8485290527343752</c:v>
                      </c:pt>
                      <c:pt idx="300">
                        <c:v>3.88104248046875</c:v>
                      </c:pt>
                      <c:pt idx="301">
                        <c:v>3.9444458007812502</c:v>
                      </c:pt>
                      <c:pt idx="302">
                        <c:v>3.9502197265625001</c:v>
                      </c:pt>
                      <c:pt idx="303">
                        <c:v>3.8198486328125001</c:v>
                      </c:pt>
                      <c:pt idx="304">
                        <c:v>3.4652954101562501</c:v>
                      </c:pt>
                      <c:pt idx="305">
                        <c:v>3.6345336914062498</c:v>
                      </c:pt>
                      <c:pt idx="306">
                        <c:v>3.976348876953125</c:v>
                      </c:pt>
                      <c:pt idx="307">
                        <c:v>3.9422058105468749</c:v>
                      </c:pt>
                      <c:pt idx="308">
                        <c:v>3.9097961425781249</c:v>
                      </c:pt>
                      <c:pt idx="309">
                        <c:v>3.8723632812500002</c:v>
                      </c:pt>
                      <c:pt idx="310">
                        <c:v>3.90948486328125</c:v>
                      </c:pt>
                      <c:pt idx="311">
                        <c:v>3.9547241210937498</c:v>
                      </c:pt>
                      <c:pt idx="312">
                        <c:v>3.833465576171875</c:v>
                      </c:pt>
                      <c:pt idx="313">
                        <c:v>3.9544494628906248</c:v>
                      </c:pt>
                      <c:pt idx="314">
                        <c:v>3.688446044921875</c:v>
                      </c:pt>
                      <c:pt idx="315">
                        <c:v>3.4867675781249998</c:v>
                      </c:pt>
                      <c:pt idx="316">
                        <c:v>3.7707641601562498</c:v>
                      </c:pt>
                      <c:pt idx="317">
                        <c:v>3.8268493652343749</c:v>
                      </c:pt>
                      <c:pt idx="318">
                        <c:v>3.8329711914062501</c:v>
                      </c:pt>
                      <c:pt idx="319">
                        <c:v>3.4546874999999999</c:v>
                      </c:pt>
                      <c:pt idx="320">
                        <c:v>3.538848876953125</c:v>
                      </c:pt>
                      <c:pt idx="321">
                        <c:v>3.4114746093749999</c:v>
                      </c:pt>
                      <c:pt idx="322">
                        <c:v>3.5066345214843748</c:v>
                      </c:pt>
                      <c:pt idx="323">
                        <c:v>3.6776550292968748</c:v>
                      </c:pt>
                      <c:pt idx="324">
                        <c:v>3.4217651367187498</c:v>
                      </c:pt>
                      <c:pt idx="325">
                        <c:v>3.6947998046874999</c:v>
                      </c:pt>
                      <c:pt idx="326">
                        <c:v>3.7812622070312498</c:v>
                      </c:pt>
                      <c:pt idx="327">
                        <c:v>3.8620544433593751</c:v>
                      </c:pt>
                      <c:pt idx="328">
                        <c:v>3.7583374023437499</c:v>
                      </c:pt>
                      <c:pt idx="329">
                        <c:v>3.7298706054687498</c:v>
                      </c:pt>
                      <c:pt idx="330">
                        <c:v>3.3664794921875001</c:v>
                      </c:pt>
                      <c:pt idx="331">
                        <c:v>3.66265869140625</c:v>
                      </c:pt>
                      <c:pt idx="332">
                        <c:v>3.6213562011718752</c:v>
                      </c:pt>
                      <c:pt idx="333">
                        <c:v>3.5736633300781251</c:v>
                      </c:pt>
                      <c:pt idx="334">
                        <c:v>3.3940307617187502</c:v>
                      </c:pt>
                      <c:pt idx="335">
                        <c:v>3.2555664062499998</c:v>
                      </c:pt>
                      <c:pt idx="336">
                        <c:v>3.6901367187499998</c:v>
                      </c:pt>
                      <c:pt idx="337">
                        <c:v>3.8158325195312499</c:v>
                      </c:pt>
                      <c:pt idx="338">
                        <c:v>3.7878479003906249</c:v>
                      </c:pt>
                      <c:pt idx="339">
                        <c:v>3.6907470703124998</c:v>
                      </c:pt>
                      <c:pt idx="340">
                        <c:v>3.8421569824218751</c:v>
                      </c:pt>
                      <c:pt idx="341">
                        <c:v>3.805633544921875</c:v>
                      </c:pt>
                      <c:pt idx="342">
                        <c:v>3.831573486328125</c:v>
                      </c:pt>
                      <c:pt idx="343">
                        <c:v>3.59954833984375</c:v>
                      </c:pt>
                      <c:pt idx="344">
                        <c:v>3.1667724609375001</c:v>
                      </c:pt>
                      <c:pt idx="345">
                        <c:v>2.9390014648437499</c:v>
                      </c:pt>
                      <c:pt idx="346">
                        <c:v>3.077789306640625</c:v>
                      </c:pt>
                      <c:pt idx="347">
                        <c:v>3.5817932128906249</c:v>
                      </c:pt>
                      <c:pt idx="348">
                        <c:v>3.7303894042968748</c:v>
                      </c:pt>
                      <c:pt idx="349">
                        <c:v>3.8360168457031252</c:v>
                      </c:pt>
                      <c:pt idx="350">
                        <c:v>3.6476562499999998</c:v>
                      </c:pt>
                      <c:pt idx="351">
                        <c:v>3.7854553222656251</c:v>
                      </c:pt>
                      <c:pt idx="352">
                        <c:v>3.71868896484375</c:v>
                      </c:pt>
                      <c:pt idx="353">
                        <c:v>3.8220703125000002</c:v>
                      </c:pt>
                      <c:pt idx="354">
                        <c:v>3.7898986816406248</c:v>
                      </c:pt>
                      <c:pt idx="355">
                        <c:v>3.7925231933593748</c:v>
                      </c:pt>
                      <c:pt idx="356">
                        <c:v>3.705810546875</c:v>
                      </c:pt>
                      <c:pt idx="357">
                        <c:v>3.5317138671874999</c:v>
                      </c:pt>
                      <c:pt idx="358">
                        <c:v>3.376129150390625</c:v>
                      </c:pt>
                      <c:pt idx="359">
                        <c:v>3.6623657226562498</c:v>
                      </c:pt>
                      <c:pt idx="360">
                        <c:v>3.96636962890625</c:v>
                      </c:pt>
                      <c:pt idx="361">
                        <c:v>3.8022949218750002</c:v>
                      </c:pt>
                      <c:pt idx="362">
                        <c:v>3.8130615234374998</c:v>
                      </c:pt>
                      <c:pt idx="363">
                        <c:v>3.4470581054687499</c:v>
                      </c:pt>
                      <c:pt idx="364">
                        <c:v>3.7587890625</c:v>
                      </c:pt>
                      <c:pt idx="365">
                        <c:v>3.7173706054687501</c:v>
                      </c:pt>
                      <c:pt idx="366">
                        <c:v>3.6246582031250001</c:v>
                      </c:pt>
                      <c:pt idx="367">
                        <c:v>3.2067321777343749</c:v>
                      </c:pt>
                      <c:pt idx="368">
                        <c:v>2.940399169921875</c:v>
                      </c:pt>
                      <c:pt idx="369">
                        <c:v>3.2107360839843748</c:v>
                      </c:pt>
                      <c:pt idx="370">
                        <c:v>3.563568115234375</c:v>
                      </c:pt>
                      <c:pt idx="371">
                        <c:v>3.6872192382812501</c:v>
                      </c:pt>
                      <c:pt idx="372">
                        <c:v>3.7868896484375001</c:v>
                      </c:pt>
                      <c:pt idx="373">
                        <c:v>3.7474914550781251</c:v>
                      </c:pt>
                      <c:pt idx="374">
                        <c:v>3.5423339843749999</c:v>
                      </c:pt>
                      <c:pt idx="375">
                        <c:v>3.7239807128906248</c:v>
                      </c:pt>
                      <c:pt idx="376">
                        <c:v>3.7106811523437502</c:v>
                      </c:pt>
                      <c:pt idx="377">
                        <c:v>3.6392272949218749</c:v>
                      </c:pt>
                      <c:pt idx="378">
                        <c:v>3.3386474609375001</c:v>
                      </c:pt>
                      <c:pt idx="379">
                        <c:v>3.5618103027343748</c:v>
                      </c:pt>
                      <c:pt idx="380">
                        <c:v>3.8021606445312499</c:v>
                      </c:pt>
                      <c:pt idx="381">
                        <c:v>3.7128784179687502</c:v>
                      </c:pt>
                      <c:pt idx="382">
                        <c:v>3.7240234375000001</c:v>
                      </c:pt>
                      <c:pt idx="383">
                        <c:v>3.6982421875</c:v>
                      </c:pt>
                      <c:pt idx="384">
                        <c:v>3.7392639160156249</c:v>
                      </c:pt>
                      <c:pt idx="385">
                        <c:v>3.8017944335937499</c:v>
                      </c:pt>
                      <c:pt idx="386">
                        <c:v>3.9057983398437499</c:v>
                      </c:pt>
                      <c:pt idx="387">
                        <c:v>3.762969970703125</c:v>
                      </c:pt>
                      <c:pt idx="388">
                        <c:v>3.6590393066406248</c:v>
                      </c:pt>
                      <c:pt idx="389">
                        <c:v>3.3580566406250001</c:v>
                      </c:pt>
                      <c:pt idx="390">
                        <c:v>3.5376647949218749</c:v>
                      </c:pt>
                      <c:pt idx="391">
                        <c:v>3.5510009765624999</c:v>
                      </c:pt>
                      <c:pt idx="392">
                        <c:v>3.539459228515625</c:v>
                      </c:pt>
                      <c:pt idx="393">
                        <c:v>3.6027343749999998</c:v>
                      </c:pt>
                      <c:pt idx="394">
                        <c:v>3.7042236328125</c:v>
                      </c:pt>
                      <c:pt idx="395">
                        <c:v>3.7153442382812498</c:v>
                      </c:pt>
                      <c:pt idx="396">
                        <c:v>3.7090515136718749</c:v>
                      </c:pt>
                      <c:pt idx="397">
                        <c:v>3.5504089355468751</c:v>
                      </c:pt>
                      <c:pt idx="398">
                        <c:v>3.3948425292968749</c:v>
                      </c:pt>
                      <c:pt idx="399">
                        <c:v>3.4796203613281249</c:v>
                      </c:pt>
                      <c:pt idx="400">
                        <c:v>3.7409912109375001</c:v>
                      </c:pt>
                      <c:pt idx="401">
                        <c:v>3.8149902343750002</c:v>
                      </c:pt>
                      <c:pt idx="402">
                        <c:v>3.6205566406249998</c:v>
                      </c:pt>
                      <c:pt idx="403">
                        <c:v>3.782623291015625</c:v>
                      </c:pt>
                      <c:pt idx="404">
                        <c:v>3.6597534179687501</c:v>
                      </c:pt>
                      <c:pt idx="405">
                        <c:v>3.6740539550781248</c:v>
                      </c:pt>
                      <c:pt idx="406">
                        <c:v>3.7668029785156252</c:v>
                      </c:pt>
                      <c:pt idx="407">
                        <c:v>3.8452392578125001</c:v>
                      </c:pt>
                      <c:pt idx="408">
                        <c:v>3.5447448730468749</c:v>
                      </c:pt>
                      <c:pt idx="409">
                        <c:v>3.2997985839843751</c:v>
                      </c:pt>
                      <c:pt idx="410">
                        <c:v>3.565582275390625</c:v>
                      </c:pt>
                      <c:pt idx="411">
                        <c:v>3.6611389160156249</c:v>
                      </c:pt>
                      <c:pt idx="412">
                        <c:v>3.73870849609375</c:v>
                      </c:pt>
                      <c:pt idx="413">
                        <c:v>3.8152343750000002</c:v>
                      </c:pt>
                      <c:pt idx="414">
                        <c:v>3.7457946777343749</c:v>
                      </c:pt>
                      <c:pt idx="415">
                        <c:v>3.4427978515625002</c:v>
                      </c:pt>
                      <c:pt idx="416">
                        <c:v>3.4213623046874999</c:v>
                      </c:pt>
                      <c:pt idx="417">
                        <c:v>3.3863891601562499</c:v>
                      </c:pt>
                      <c:pt idx="418">
                        <c:v>3.020263671875</c:v>
                      </c:pt>
                      <c:pt idx="419">
                        <c:v>3.2823974609375002</c:v>
                      </c:pt>
                      <c:pt idx="420">
                        <c:v>3.600311279296875</c:v>
                      </c:pt>
                      <c:pt idx="421">
                        <c:v>3.4469543457031251</c:v>
                      </c:pt>
                      <c:pt idx="422">
                        <c:v>3.6007507324218748</c:v>
                      </c:pt>
                      <c:pt idx="423">
                        <c:v>3.666168212890625</c:v>
                      </c:pt>
                      <c:pt idx="424">
                        <c:v>3.5271057128906249</c:v>
                      </c:pt>
                      <c:pt idx="425">
                        <c:v>3.4433715820312498</c:v>
                      </c:pt>
                      <c:pt idx="426">
                        <c:v>3.582916259765625</c:v>
                      </c:pt>
                      <c:pt idx="427">
                        <c:v>3.7672546386718748</c:v>
                      </c:pt>
                      <c:pt idx="428">
                        <c:v>3.7539428710937499</c:v>
                      </c:pt>
                      <c:pt idx="429">
                        <c:v>3.6917541503906248</c:v>
                      </c:pt>
                      <c:pt idx="430">
                        <c:v>3.8253967285156252</c:v>
                      </c:pt>
                      <c:pt idx="431">
                        <c:v>3.641632080078125</c:v>
                      </c:pt>
                      <c:pt idx="432">
                        <c:v>3.2197631835937499</c:v>
                      </c:pt>
                      <c:pt idx="433">
                        <c:v>3.752197265625</c:v>
                      </c:pt>
                      <c:pt idx="434">
                        <c:v>3.7366271972656251</c:v>
                      </c:pt>
                      <c:pt idx="435">
                        <c:v>3.7460998535156249</c:v>
                      </c:pt>
                      <c:pt idx="436">
                        <c:v>3.7801879882812499</c:v>
                      </c:pt>
                      <c:pt idx="437">
                        <c:v>3.5772460937499999</c:v>
                      </c:pt>
                      <c:pt idx="438">
                        <c:v>3.5332397460937499</c:v>
                      </c:pt>
                      <c:pt idx="439">
                        <c:v>3.7517578125000002</c:v>
                      </c:pt>
                      <c:pt idx="440">
                        <c:v>3.7499938964843751</c:v>
                      </c:pt>
                      <c:pt idx="441">
                        <c:v>3.7104919433593748</c:v>
                      </c:pt>
                      <c:pt idx="442">
                        <c:v>3.81036376953125</c:v>
                      </c:pt>
                      <c:pt idx="443">
                        <c:v>3.4272216796874999</c:v>
                      </c:pt>
                      <c:pt idx="444">
                        <c:v>3.8104064941406248</c:v>
                      </c:pt>
                      <c:pt idx="445">
                        <c:v>3.7998718261718749</c:v>
                      </c:pt>
                      <c:pt idx="446">
                        <c:v>3.838836669921875</c:v>
                      </c:pt>
                      <c:pt idx="447">
                        <c:v>3.7018798828124999</c:v>
                      </c:pt>
                      <c:pt idx="448">
                        <c:v>3.7257934570312501</c:v>
                      </c:pt>
                      <c:pt idx="449">
                        <c:v>3.4036499023437501</c:v>
                      </c:pt>
                      <c:pt idx="450">
                        <c:v>3.808929443359375</c:v>
                      </c:pt>
                      <c:pt idx="451">
                        <c:v>3.7660095214843752</c:v>
                      </c:pt>
                      <c:pt idx="452">
                        <c:v>3.717926025390625</c:v>
                      </c:pt>
                      <c:pt idx="453">
                        <c:v>3.7358520507812498</c:v>
                      </c:pt>
                      <c:pt idx="454">
                        <c:v>3.4587280273437502</c:v>
                      </c:pt>
                      <c:pt idx="455">
                        <c:v>3.692474365234375</c:v>
                      </c:pt>
                      <c:pt idx="456">
                        <c:v>3.6726135253906249</c:v>
                      </c:pt>
                      <c:pt idx="457">
                        <c:v>3.7183654785156248</c:v>
                      </c:pt>
                      <c:pt idx="458">
                        <c:v>3.8023864746093752</c:v>
                      </c:pt>
                      <c:pt idx="459">
                        <c:v>3.6923278808593749</c:v>
                      </c:pt>
                      <c:pt idx="460">
                        <c:v>3.4730407714843752</c:v>
                      </c:pt>
                      <c:pt idx="461">
                        <c:v>3.8975097656250002</c:v>
                      </c:pt>
                      <c:pt idx="462">
                        <c:v>3.8463867187499998</c:v>
                      </c:pt>
                      <c:pt idx="463">
                        <c:v>3.94525146484375</c:v>
                      </c:pt>
                      <c:pt idx="464">
                        <c:v>3.5820251464843751</c:v>
                      </c:pt>
                      <c:pt idx="465">
                        <c:v>3.4255493164062498</c:v>
                      </c:pt>
                      <c:pt idx="466">
                        <c:v>3.5666748046875001</c:v>
                      </c:pt>
                      <c:pt idx="467">
                        <c:v>3.7485412597656249</c:v>
                      </c:pt>
                      <c:pt idx="468">
                        <c:v>3.6443847656249999</c:v>
                      </c:pt>
                      <c:pt idx="469">
                        <c:v>3.8067687988281249</c:v>
                      </c:pt>
                      <c:pt idx="470">
                        <c:v>3.75494384765625</c:v>
                      </c:pt>
                      <c:pt idx="471">
                        <c:v>3.4606567382812501</c:v>
                      </c:pt>
                      <c:pt idx="472">
                        <c:v>3.7034545898437501</c:v>
                      </c:pt>
                      <c:pt idx="473">
                        <c:v>3.7940551757812502</c:v>
                      </c:pt>
                      <c:pt idx="474">
                        <c:v>3.8138610839843752</c:v>
                      </c:pt>
                      <c:pt idx="475">
                        <c:v>3.815673828125</c:v>
                      </c:pt>
                      <c:pt idx="476">
                        <c:v>3.59478759765625</c:v>
                      </c:pt>
                      <c:pt idx="477">
                        <c:v>3.5714111328125</c:v>
                      </c:pt>
                      <c:pt idx="478">
                        <c:v>3.82421875</c:v>
                      </c:pt>
                      <c:pt idx="479">
                        <c:v>3.7594848632812501</c:v>
                      </c:pt>
                      <c:pt idx="480">
                        <c:v>3.7762390136718751</c:v>
                      </c:pt>
                      <c:pt idx="481">
                        <c:v>3.6642517089843749</c:v>
                      </c:pt>
                      <c:pt idx="482">
                        <c:v>3.4045043945312501</c:v>
                      </c:pt>
                      <c:pt idx="483">
                        <c:v>3.5023864746093749</c:v>
                      </c:pt>
                      <c:pt idx="484">
                        <c:v>3.82647705078125</c:v>
                      </c:pt>
                      <c:pt idx="485">
                        <c:v>3.9972656249999998</c:v>
                      </c:pt>
                      <c:pt idx="486">
                        <c:v>4.0385986328124996</c:v>
                      </c:pt>
                      <c:pt idx="487">
                        <c:v>4.0278564453124996</c:v>
                      </c:pt>
                      <c:pt idx="488">
                        <c:v>4.09063720703125</c:v>
                      </c:pt>
                      <c:pt idx="489">
                        <c:v>4.0709899902343754</c:v>
                      </c:pt>
                      <c:pt idx="490">
                        <c:v>4.0732849121093748</c:v>
                      </c:pt>
                      <c:pt idx="491">
                        <c:v>4.0623596191406248</c:v>
                      </c:pt>
                      <c:pt idx="492">
                        <c:v>4.0189331054687498</c:v>
                      </c:pt>
                      <c:pt idx="493">
                        <c:v>4.0383972167968754</c:v>
                      </c:pt>
                      <c:pt idx="494">
                        <c:v>4.1143859863281254</c:v>
                      </c:pt>
                      <c:pt idx="495">
                        <c:v>4.0383544921874996</c:v>
                      </c:pt>
                      <c:pt idx="496">
                        <c:v>4.1097595214843752</c:v>
                      </c:pt>
                      <c:pt idx="497">
                        <c:v>4.0580627441406252</c:v>
                      </c:pt>
                      <c:pt idx="498">
                        <c:v>4.1099121093750002</c:v>
                      </c:pt>
                      <c:pt idx="499">
                        <c:v>4.1233032226562498</c:v>
                      </c:pt>
                      <c:pt idx="500">
                        <c:v>4.0429199218749998</c:v>
                      </c:pt>
                      <c:pt idx="501">
                        <c:v>4.0340332031250004</c:v>
                      </c:pt>
                      <c:pt idx="502">
                        <c:v>4.0470336914062504</c:v>
                      </c:pt>
                      <c:pt idx="503">
                        <c:v>4.179351806640625</c:v>
                      </c:pt>
                      <c:pt idx="504">
                        <c:v>4.0580932617187502</c:v>
                      </c:pt>
                      <c:pt idx="505">
                        <c:v>4.1166320800781246</c:v>
                      </c:pt>
                      <c:pt idx="506">
                        <c:v>4.0428894042968748</c:v>
                      </c:pt>
                      <c:pt idx="507">
                        <c:v>4.1684448242187502</c:v>
                      </c:pt>
                      <c:pt idx="508">
                        <c:v>4.0173706054687504</c:v>
                      </c:pt>
                      <c:pt idx="509">
                        <c:v>3.9916198730468748</c:v>
                      </c:pt>
                      <c:pt idx="510">
                        <c:v>4.0493591308593748</c:v>
                      </c:pt>
                      <c:pt idx="511">
                        <c:v>4.0605346679687502</c:v>
                      </c:pt>
                      <c:pt idx="512">
                        <c:v>4.0404846191406252</c:v>
                      </c:pt>
                      <c:pt idx="513">
                        <c:v>4.0010498046874998</c:v>
                      </c:pt>
                      <c:pt idx="514">
                        <c:v>4.0928955078125</c:v>
                      </c:pt>
                      <c:pt idx="515">
                        <c:v>4.1182312011718754</c:v>
                      </c:pt>
                      <c:pt idx="516">
                        <c:v>4.166412353515625</c:v>
                      </c:pt>
                      <c:pt idx="517">
                        <c:v>4.1038574218750004</c:v>
                      </c:pt>
                      <c:pt idx="518">
                        <c:v>4.0325134277343748</c:v>
                      </c:pt>
                      <c:pt idx="519">
                        <c:v>3.9780151367187502</c:v>
                      </c:pt>
                      <c:pt idx="520">
                        <c:v>4.0145324707031254</c:v>
                      </c:pt>
                      <c:pt idx="521">
                        <c:v>3.9740234375000001</c:v>
                      </c:pt>
                      <c:pt idx="522">
                        <c:v>4.0964843750000002</c:v>
                      </c:pt>
                      <c:pt idx="523">
                        <c:v>4.00592041015625</c:v>
                      </c:pt>
                      <c:pt idx="524">
                        <c:v>3.9930419921875</c:v>
                      </c:pt>
                      <c:pt idx="525">
                        <c:v>4.0668212890625002</c:v>
                      </c:pt>
                      <c:pt idx="526">
                        <c:v>4.0929443359375002</c:v>
                      </c:pt>
                      <c:pt idx="527">
                        <c:v>3.945556640625</c:v>
                      </c:pt>
                      <c:pt idx="528">
                        <c:v>4.0038208007812504</c:v>
                      </c:pt>
                      <c:pt idx="529">
                        <c:v>4.047271728515625</c:v>
                      </c:pt>
                      <c:pt idx="530">
                        <c:v>3.9995300292968752</c:v>
                      </c:pt>
                      <c:pt idx="531">
                        <c:v>4.031982421875</c:v>
                      </c:pt>
                      <c:pt idx="532">
                        <c:v>3.9576843261718748</c:v>
                      </c:pt>
                      <c:pt idx="533">
                        <c:v>3.9714904785156251</c:v>
                      </c:pt>
                      <c:pt idx="534">
                        <c:v>4.0369079589843748</c:v>
                      </c:pt>
                      <c:pt idx="535">
                        <c:v>3.9328247070312501</c:v>
                      </c:pt>
                      <c:pt idx="536">
                        <c:v>3.9479553222656252</c:v>
                      </c:pt>
                      <c:pt idx="537">
                        <c:v>3.98052978515625</c:v>
                      </c:pt>
                      <c:pt idx="538">
                        <c:v>4.0125061035156246</c:v>
                      </c:pt>
                      <c:pt idx="539">
                        <c:v>4.0043273925781246</c:v>
                      </c:pt>
                      <c:pt idx="540">
                        <c:v>4.0464843750000004</c:v>
                      </c:pt>
                      <c:pt idx="541">
                        <c:v>4.0707824707031248</c:v>
                      </c:pt>
                      <c:pt idx="542">
                        <c:v>4.0213623046875</c:v>
                      </c:pt>
                      <c:pt idx="543">
                        <c:v>4.0840637207031252</c:v>
                      </c:pt>
                      <c:pt idx="544">
                        <c:v>4.0858886718749998</c:v>
                      </c:pt>
                      <c:pt idx="545">
                        <c:v>4.0514648437499998</c:v>
                      </c:pt>
                      <c:pt idx="546">
                        <c:v>4.0855957031249996</c:v>
                      </c:pt>
                      <c:pt idx="547">
                        <c:v>4.0749328613281248</c:v>
                      </c:pt>
                      <c:pt idx="548">
                        <c:v>4.0335937499999996</c:v>
                      </c:pt>
                      <c:pt idx="549">
                        <c:v>4.0687255859375</c:v>
                      </c:pt>
                      <c:pt idx="550">
                        <c:v>4.0317016601562496</c:v>
                      </c:pt>
                      <c:pt idx="551">
                        <c:v>3.9949096679687499</c:v>
                      </c:pt>
                      <c:pt idx="552">
                        <c:v>4.0578186035156252</c:v>
                      </c:pt>
                      <c:pt idx="553">
                        <c:v>4.1747863769531248</c:v>
                      </c:pt>
                      <c:pt idx="554">
                        <c:v>4.0623046875000002</c:v>
                      </c:pt>
                      <c:pt idx="555">
                        <c:v>3.9023925781250002</c:v>
                      </c:pt>
                      <c:pt idx="556">
                        <c:v>4.0992980957031246</c:v>
                      </c:pt>
                      <c:pt idx="557">
                        <c:v>3.8825744628906249</c:v>
                      </c:pt>
                      <c:pt idx="558">
                        <c:v>3.9885314941406249</c:v>
                      </c:pt>
                      <c:pt idx="559">
                        <c:v>4.1162353515624996</c:v>
                      </c:pt>
                      <c:pt idx="560">
                        <c:v>4.05999755859375</c:v>
                      </c:pt>
                      <c:pt idx="561">
                        <c:v>4.0356689453124996</c:v>
                      </c:pt>
                      <c:pt idx="562">
                        <c:v>3.9273620605468751</c:v>
                      </c:pt>
                      <c:pt idx="563">
                        <c:v>4.0313903808593752</c:v>
                      </c:pt>
                      <c:pt idx="564">
                        <c:v>4.0572326660156248</c:v>
                      </c:pt>
                      <c:pt idx="565">
                        <c:v>4.0813232421874996</c:v>
                      </c:pt>
                      <c:pt idx="566">
                        <c:v>4.0316528320312504</c:v>
                      </c:pt>
                      <c:pt idx="567">
                        <c:v>4.0624328613281246</c:v>
                      </c:pt>
                      <c:pt idx="568">
                        <c:v>4.0148437499999998</c:v>
                      </c:pt>
                      <c:pt idx="569">
                        <c:v>4.0946289062499996</c:v>
                      </c:pt>
                      <c:pt idx="570">
                        <c:v>3.9628234863281251</c:v>
                      </c:pt>
                      <c:pt idx="571">
                        <c:v>4.0488525390624996</c:v>
                      </c:pt>
                      <c:pt idx="572">
                        <c:v>3.99322509765625</c:v>
                      </c:pt>
                      <c:pt idx="573">
                        <c:v>4.0491821289062502</c:v>
                      </c:pt>
                      <c:pt idx="574">
                        <c:v>4.1075317382812502</c:v>
                      </c:pt>
                      <c:pt idx="575">
                        <c:v>4.1120849609374996</c:v>
                      </c:pt>
                      <c:pt idx="576">
                        <c:v>4.0015380859374998</c:v>
                      </c:pt>
                      <c:pt idx="577">
                        <c:v>4.202911376953125</c:v>
                      </c:pt>
                      <c:pt idx="578">
                        <c:v>4.0551635742187502</c:v>
                      </c:pt>
                      <c:pt idx="579">
                        <c:v>4.0900146484375002</c:v>
                      </c:pt>
                      <c:pt idx="580">
                        <c:v>4.0600036621093754</c:v>
                      </c:pt>
                      <c:pt idx="581">
                        <c:v>4.0575378417968748</c:v>
                      </c:pt>
                      <c:pt idx="582">
                        <c:v>4.0381713867187496</c:v>
                      </c:pt>
                      <c:pt idx="583">
                        <c:v>4.0941711425781246</c:v>
                      </c:pt>
                      <c:pt idx="584">
                        <c:v>3.96002197265625</c:v>
                      </c:pt>
                      <c:pt idx="585">
                        <c:v>4.0037841796875</c:v>
                      </c:pt>
                      <c:pt idx="586">
                        <c:v>4.0817932128906254</c:v>
                      </c:pt>
                      <c:pt idx="587">
                        <c:v>4.0251098632812496</c:v>
                      </c:pt>
                      <c:pt idx="588">
                        <c:v>3.9670227050781248</c:v>
                      </c:pt>
                      <c:pt idx="589">
                        <c:v>3.996795654296875</c:v>
                      </c:pt>
                      <c:pt idx="590">
                        <c:v>3.8934814453125002</c:v>
                      </c:pt>
                      <c:pt idx="591">
                        <c:v>4.0251892089843748</c:v>
                      </c:pt>
                      <c:pt idx="592">
                        <c:v>4.159515380859375</c:v>
                      </c:pt>
                      <c:pt idx="593">
                        <c:v>4.0645568847656248</c:v>
                      </c:pt>
                      <c:pt idx="594">
                        <c:v>4.00982666015625</c:v>
                      </c:pt>
                      <c:pt idx="595">
                        <c:v>4.047119140625</c:v>
                      </c:pt>
                      <c:pt idx="596">
                        <c:v>4.0142883300781254</c:v>
                      </c:pt>
                      <c:pt idx="597">
                        <c:v>4.025421142578125</c:v>
                      </c:pt>
                      <c:pt idx="598">
                        <c:v>4.11181640625</c:v>
                      </c:pt>
                      <c:pt idx="599">
                        <c:v>4.1136108398437496</c:v>
                      </c:pt>
                      <c:pt idx="600">
                        <c:v>3.8928771972656251</c:v>
                      </c:pt>
                      <c:pt idx="601">
                        <c:v>4.0878112792968748</c:v>
                      </c:pt>
                      <c:pt idx="602">
                        <c:v>4.03826904296875</c:v>
                      </c:pt>
                      <c:pt idx="603">
                        <c:v>3.9776977539062499</c:v>
                      </c:pt>
                      <c:pt idx="604">
                        <c:v>4.1551635742187498</c:v>
                      </c:pt>
                      <c:pt idx="605">
                        <c:v>4.1013427734374996</c:v>
                      </c:pt>
                      <c:pt idx="606">
                        <c:v>4.0748107910156248</c:v>
                      </c:pt>
                      <c:pt idx="607">
                        <c:v>3.9088195800781249</c:v>
                      </c:pt>
                      <c:pt idx="608">
                        <c:v>4.0992858886718748</c:v>
                      </c:pt>
                      <c:pt idx="609">
                        <c:v>3.9711364746093749</c:v>
                      </c:pt>
                      <c:pt idx="610">
                        <c:v>4.1206726074218754</c:v>
                      </c:pt>
                      <c:pt idx="611">
                        <c:v>4.0685241699218748</c:v>
                      </c:pt>
                      <c:pt idx="612">
                        <c:v>4.0014221191406252</c:v>
                      </c:pt>
                      <c:pt idx="613">
                        <c:v>3.9970031738281251</c:v>
                      </c:pt>
                      <c:pt idx="614">
                        <c:v>4.078643798828125</c:v>
                      </c:pt>
                      <c:pt idx="615">
                        <c:v>3.8954284667968748</c:v>
                      </c:pt>
                      <c:pt idx="616">
                        <c:v>3.9229248046874998</c:v>
                      </c:pt>
                      <c:pt idx="617">
                        <c:v>3.9225830078124999</c:v>
                      </c:pt>
                      <c:pt idx="618">
                        <c:v>3.8673217773437498</c:v>
                      </c:pt>
                      <c:pt idx="619">
                        <c:v>3.9925354003906248</c:v>
                      </c:pt>
                      <c:pt idx="620">
                        <c:v>3.9365112304687502</c:v>
                      </c:pt>
                      <c:pt idx="621">
                        <c:v>3.9041320800781252</c:v>
                      </c:pt>
                      <c:pt idx="622">
                        <c:v>3.7475341796874999</c:v>
                      </c:pt>
                      <c:pt idx="623">
                        <c:v>3.92767333984375</c:v>
                      </c:pt>
                      <c:pt idx="624">
                        <c:v>3.8975830078125</c:v>
                      </c:pt>
                      <c:pt idx="625">
                        <c:v>3.9144287109375</c:v>
                      </c:pt>
                      <c:pt idx="626">
                        <c:v>3.8325378417968752</c:v>
                      </c:pt>
                      <c:pt idx="627">
                        <c:v>3.8626342773437501</c:v>
                      </c:pt>
                      <c:pt idx="628">
                        <c:v>3.9778991699218751</c:v>
                      </c:pt>
                      <c:pt idx="629">
                        <c:v>3.9018737792968752</c:v>
                      </c:pt>
                      <c:pt idx="630">
                        <c:v>3.8984436035156249</c:v>
                      </c:pt>
                      <c:pt idx="631">
                        <c:v>3.7104125976562501</c:v>
                      </c:pt>
                      <c:pt idx="632">
                        <c:v>3.9526245117187502</c:v>
                      </c:pt>
                      <c:pt idx="633">
                        <c:v>3.9510375976562502</c:v>
                      </c:pt>
                      <c:pt idx="634">
                        <c:v>3.9899719238281248</c:v>
                      </c:pt>
                      <c:pt idx="635">
                        <c:v>3.7283081054687499</c:v>
                      </c:pt>
                      <c:pt idx="636">
                        <c:v>3.8165832519531251</c:v>
                      </c:pt>
                      <c:pt idx="637">
                        <c:v>3.974578857421875</c:v>
                      </c:pt>
                      <c:pt idx="638">
                        <c:v>4.0520263671874996</c:v>
                      </c:pt>
                      <c:pt idx="639">
                        <c:v>3.901214599609375</c:v>
                      </c:pt>
                      <c:pt idx="640">
                        <c:v>3.7626220703125002</c:v>
                      </c:pt>
                      <c:pt idx="641">
                        <c:v>4.0109924316406254</c:v>
                      </c:pt>
                      <c:pt idx="642">
                        <c:v>3.9635192871093752</c:v>
                      </c:pt>
                      <c:pt idx="643">
                        <c:v>3.9804199218749998</c:v>
                      </c:pt>
                      <c:pt idx="644">
                        <c:v>3.8832641601562501</c:v>
                      </c:pt>
                      <c:pt idx="645">
                        <c:v>3.9355651855468752</c:v>
                      </c:pt>
                      <c:pt idx="646">
                        <c:v>3.9139770507812499</c:v>
                      </c:pt>
                      <c:pt idx="647">
                        <c:v>3.9401367187499998</c:v>
                      </c:pt>
                      <c:pt idx="648">
                        <c:v>3.8960205078125001</c:v>
                      </c:pt>
                      <c:pt idx="649">
                        <c:v>3.751190185546875</c:v>
                      </c:pt>
                      <c:pt idx="650">
                        <c:v>3.9459472656250001</c:v>
                      </c:pt>
                      <c:pt idx="651">
                        <c:v>3.9834228515625001</c:v>
                      </c:pt>
                      <c:pt idx="652">
                        <c:v>3.9962402343750001</c:v>
                      </c:pt>
                      <c:pt idx="653">
                        <c:v>3.7843200683593752</c:v>
                      </c:pt>
                      <c:pt idx="654">
                        <c:v>3.9096801757812498</c:v>
                      </c:pt>
                      <c:pt idx="655">
                        <c:v>4.0346496582031248</c:v>
                      </c:pt>
                      <c:pt idx="656">
                        <c:v>3.9789062500000001</c:v>
                      </c:pt>
                      <c:pt idx="657">
                        <c:v>4.0070617675781248</c:v>
                      </c:pt>
                      <c:pt idx="658">
                        <c:v>3.6481689453124999</c:v>
                      </c:pt>
                      <c:pt idx="659">
                        <c:v>4.0090820312500002</c:v>
                      </c:pt>
                      <c:pt idx="660">
                        <c:v>3.900604248046875</c:v>
                      </c:pt>
                      <c:pt idx="661">
                        <c:v>3.9823364257812499</c:v>
                      </c:pt>
                      <c:pt idx="662">
                        <c:v>3.9612915039062502</c:v>
                      </c:pt>
                      <c:pt idx="663">
                        <c:v>3.7387145996093749</c:v>
                      </c:pt>
                      <c:pt idx="664">
                        <c:v>3.961395263671875</c:v>
                      </c:pt>
                      <c:pt idx="665">
                        <c:v>3.8810058593750001</c:v>
                      </c:pt>
                      <c:pt idx="666">
                        <c:v>3.9673339843750002</c:v>
                      </c:pt>
                      <c:pt idx="667">
                        <c:v>3.7489562988281251</c:v>
                      </c:pt>
                      <c:pt idx="668">
                        <c:v>3.9308105468750001</c:v>
                      </c:pt>
                      <c:pt idx="669">
                        <c:v>4.0526794433593754</c:v>
                      </c:pt>
                      <c:pt idx="670">
                        <c:v>3.9637207031249999</c:v>
                      </c:pt>
                      <c:pt idx="671">
                        <c:v>3.9010375976562499</c:v>
                      </c:pt>
                      <c:pt idx="672">
                        <c:v>3.86224365234375</c:v>
                      </c:pt>
                      <c:pt idx="673">
                        <c:v>3.9617248535156251</c:v>
                      </c:pt>
                      <c:pt idx="674">
                        <c:v>3.9292358398437499</c:v>
                      </c:pt>
                      <c:pt idx="675">
                        <c:v>3.9765502929687502</c:v>
                      </c:pt>
                      <c:pt idx="676">
                        <c:v>3.682586669921875</c:v>
                      </c:pt>
                      <c:pt idx="677">
                        <c:v>3.9851257324218752</c:v>
                      </c:pt>
                      <c:pt idx="678">
                        <c:v>4.0523254394531252</c:v>
                      </c:pt>
                      <c:pt idx="679">
                        <c:v>4.0006164550781254</c:v>
                      </c:pt>
                      <c:pt idx="680">
                        <c:v>4.0307739257812498</c:v>
                      </c:pt>
                      <c:pt idx="681">
                        <c:v>4.0051025390625004</c:v>
                      </c:pt>
                      <c:pt idx="682">
                        <c:v>4.0110839843750004</c:v>
                      </c:pt>
                      <c:pt idx="683">
                        <c:v>4.006927490234375</c:v>
                      </c:pt>
                      <c:pt idx="684">
                        <c:v>4.0546325683593754</c:v>
                      </c:pt>
                      <c:pt idx="685">
                        <c:v>4.03082275390625</c:v>
                      </c:pt>
                      <c:pt idx="686">
                        <c:v>4.0286682128906248</c:v>
                      </c:pt>
                      <c:pt idx="687">
                        <c:v>4.0503417968750002</c:v>
                      </c:pt>
                      <c:pt idx="688">
                        <c:v>4.0044982910156248</c:v>
                      </c:pt>
                      <c:pt idx="689">
                        <c:v>4.0111022949218746</c:v>
                      </c:pt>
                      <c:pt idx="690">
                        <c:v>4.0070434570312496</c:v>
                      </c:pt>
                      <c:pt idx="691">
                        <c:v>4.0199157714843752</c:v>
                      </c:pt>
                      <c:pt idx="692">
                        <c:v>4.12579345703125</c:v>
                      </c:pt>
                      <c:pt idx="693">
                        <c:v>4.0864135742187502</c:v>
                      </c:pt>
                      <c:pt idx="694">
                        <c:v>4.0156616210937504</c:v>
                      </c:pt>
                      <c:pt idx="695">
                        <c:v>4.1260742187500004</c:v>
                      </c:pt>
                      <c:pt idx="696">
                        <c:v>4.1020568847656254</c:v>
                      </c:pt>
                      <c:pt idx="697">
                        <c:v>3.80596923828125</c:v>
                      </c:pt>
                      <c:pt idx="698">
                        <c:v>4.0324462890625004</c:v>
                      </c:pt>
                      <c:pt idx="699">
                        <c:v>3.9568969726562502</c:v>
                      </c:pt>
                      <c:pt idx="700">
                        <c:v>4.0134765625000002</c:v>
                      </c:pt>
                      <c:pt idx="701">
                        <c:v>4.0975769042968748</c:v>
                      </c:pt>
                      <c:pt idx="702">
                        <c:v>4.0005249023437504</c:v>
                      </c:pt>
                      <c:pt idx="703">
                        <c:v>3.9357666015624999</c:v>
                      </c:pt>
                      <c:pt idx="704">
                        <c:v>4.0634643554687502</c:v>
                      </c:pt>
                      <c:pt idx="705">
                        <c:v>3.868896484375</c:v>
                      </c:pt>
                      <c:pt idx="706">
                        <c:v>3.9892395019531248</c:v>
                      </c:pt>
                      <c:pt idx="707">
                        <c:v>3.8449462890624999</c:v>
                      </c:pt>
                      <c:pt idx="708">
                        <c:v>3.9092285156250002</c:v>
                      </c:pt>
                      <c:pt idx="709">
                        <c:v>3.6389404296875001</c:v>
                      </c:pt>
                      <c:pt idx="710">
                        <c:v>3.4789184570312499</c:v>
                      </c:pt>
                      <c:pt idx="711">
                        <c:v>3.571502685546875</c:v>
                      </c:pt>
                      <c:pt idx="712">
                        <c:v>3.5737792968750002</c:v>
                      </c:pt>
                      <c:pt idx="713">
                        <c:v>3.6470886230468751</c:v>
                      </c:pt>
                      <c:pt idx="714">
                        <c:v>3.6565307617187499</c:v>
                      </c:pt>
                      <c:pt idx="715">
                        <c:v>3.5890563964843749</c:v>
                      </c:pt>
                      <c:pt idx="716">
                        <c:v>3.7343200683593749</c:v>
                      </c:pt>
                      <c:pt idx="717">
                        <c:v>3.623809814453125</c:v>
                      </c:pt>
                      <c:pt idx="718">
                        <c:v>3.50042724609375</c:v>
                      </c:pt>
                      <c:pt idx="719">
                        <c:v>3.584716796875</c:v>
                      </c:pt>
                      <c:pt idx="720">
                        <c:v>3.4514038085937502</c:v>
                      </c:pt>
                      <c:pt idx="721">
                        <c:v>3.4920227050781252</c:v>
                      </c:pt>
                      <c:pt idx="722">
                        <c:v>3.46453857421875</c:v>
                      </c:pt>
                      <c:pt idx="723">
                        <c:v>3.4577697753906249</c:v>
                      </c:pt>
                      <c:pt idx="724">
                        <c:v>3.4970336914062501</c:v>
                      </c:pt>
                      <c:pt idx="725">
                        <c:v>3.5209411621093749</c:v>
                      </c:pt>
                      <c:pt idx="726">
                        <c:v>3.4405029296874998</c:v>
                      </c:pt>
                      <c:pt idx="727">
                        <c:v>3.5057556152343752</c:v>
                      </c:pt>
                      <c:pt idx="728">
                        <c:v>3.5661254882812501</c:v>
                      </c:pt>
                      <c:pt idx="729">
                        <c:v>3.46270751953125</c:v>
                      </c:pt>
                      <c:pt idx="730">
                        <c:v>3.7677978515624999</c:v>
                      </c:pt>
                      <c:pt idx="731">
                        <c:v>3.832916259765625</c:v>
                      </c:pt>
                      <c:pt idx="732">
                        <c:v>3.741729736328125</c:v>
                      </c:pt>
                      <c:pt idx="733">
                        <c:v>3.8043090820312502</c:v>
                      </c:pt>
                      <c:pt idx="734">
                        <c:v>3.4425598144531251</c:v>
                      </c:pt>
                      <c:pt idx="735">
                        <c:v>3.4683837890625</c:v>
                      </c:pt>
                      <c:pt idx="736">
                        <c:v>3.561126708984375</c:v>
                      </c:pt>
                      <c:pt idx="737">
                        <c:v>3.5460083007812502</c:v>
                      </c:pt>
                      <c:pt idx="738">
                        <c:v>3.4384277343749998</c:v>
                      </c:pt>
                      <c:pt idx="739">
                        <c:v>3.401824951171875</c:v>
                      </c:pt>
                      <c:pt idx="740">
                        <c:v>3.4124023437500002</c:v>
                      </c:pt>
                      <c:pt idx="741">
                        <c:v>3.2822509765625001</c:v>
                      </c:pt>
                      <c:pt idx="742">
                        <c:v>3.279937744140625</c:v>
                      </c:pt>
                      <c:pt idx="743">
                        <c:v>3.331573486328125</c:v>
                      </c:pt>
                      <c:pt idx="744">
                        <c:v>3.3304626464843752</c:v>
                      </c:pt>
                      <c:pt idx="745">
                        <c:v>3.2175964355468749</c:v>
                      </c:pt>
                      <c:pt idx="746">
                        <c:v>3.3841613769531249</c:v>
                      </c:pt>
                      <c:pt idx="747">
                        <c:v>3.54443359375</c:v>
                      </c:pt>
                      <c:pt idx="748">
                        <c:v>3.4167602539062498</c:v>
                      </c:pt>
                      <c:pt idx="749">
                        <c:v>3.446807861328125</c:v>
                      </c:pt>
                      <c:pt idx="750">
                        <c:v>3.4729431152343748</c:v>
                      </c:pt>
                      <c:pt idx="751">
                        <c:v>3.4541564941406251</c:v>
                      </c:pt>
                      <c:pt idx="752">
                        <c:v>3.345245361328125</c:v>
                      </c:pt>
                      <c:pt idx="753">
                        <c:v>3.3518920898437501</c:v>
                      </c:pt>
                      <c:pt idx="754">
                        <c:v>3.4752075195312502</c:v>
                      </c:pt>
                      <c:pt idx="755">
                        <c:v>3.499053955078125</c:v>
                      </c:pt>
                      <c:pt idx="756">
                        <c:v>3.3862243652343751</c:v>
                      </c:pt>
                      <c:pt idx="757">
                        <c:v>3.4749755859375</c:v>
                      </c:pt>
                      <c:pt idx="758">
                        <c:v>3.4429260253906251</c:v>
                      </c:pt>
                      <c:pt idx="759">
                        <c:v>3.6548950195312502</c:v>
                      </c:pt>
                      <c:pt idx="760">
                        <c:v>3.6613281249999998</c:v>
                      </c:pt>
                      <c:pt idx="761">
                        <c:v>3.5748107910156248</c:v>
                      </c:pt>
                      <c:pt idx="762">
                        <c:v>3.4711059570312499</c:v>
                      </c:pt>
                      <c:pt idx="763">
                        <c:v>3.5726745605468748</c:v>
                      </c:pt>
                      <c:pt idx="764">
                        <c:v>3.2977233886718751</c:v>
                      </c:pt>
                      <c:pt idx="765">
                        <c:v>3.4731079101562501</c:v>
                      </c:pt>
                      <c:pt idx="766">
                        <c:v>3.5484619140625</c:v>
                      </c:pt>
                      <c:pt idx="767">
                        <c:v>3.4057373046874999</c:v>
                      </c:pt>
                      <c:pt idx="768">
                        <c:v>3.5427124023437502</c:v>
                      </c:pt>
                      <c:pt idx="769">
                        <c:v>3.4973815917968749</c:v>
                      </c:pt>
                      <c:pt idx="770">
                        <c:v>3.53387451171875</c:v>
                      </c:pt>
                      <c:pt idx="771">
                        <c:v>3.4032958984374999</c:v>
                      </c:pt>
                      <c:pt idx="772">
                        <c:v>3.4336425781250002</c:v>
                      </c:pt>
                      <c:pt idx="773">
                        <c:v>3.3449768066406249</c:v>
                      </c:pt>
                      <c:pt idx="774">
                        <c:v>3.8236572265625002</c:v>
                      </c:pt>
                      <c:pt idx="775">
                        <c:v>3.8365234374999999</c:v>
                      </c:pt>
                      <c:pt idx="776">
                        <c:v>3.6656738281250001</c:v>
                      </c:pt>
                      <c:pt idx="777">
                        <c:v>3.4143615722656251</c:v>
                      </c:pt>
                      <c:pt idx="778">
                        <c:v>3.5530761718749999</c:v>
                      </c:pt>
                      <c:pt idx="779">
                        <c:v>3.4773437500000002</c:v>
                      </c:pt>
                      <c:pt idx="780">
                        <c:v>3.4388366699218751</c:v>
                      </c:pt>
                      <c:pt idx="781">
                        <c:v>3.5340332031249999</c:v>
                      </c:pt>
                      <c:pt idx="782">
                        <c:v>3.5036254882812501</c:v>
                      </c:pt>
                      <c:pt idx="783">
                        <c:v>3.4507019042968752</c:v>
                      </c:pt>
                      <c:pt idx="784">
                        <c:v>3.5380065917968748</c:v>
                      </c:pt>
                      <c:pt idx="785">
                        <c:v>3.4596618652343749</c:v>
                      </c:pt>
                      <c:pt idx="786">
                        <c:v>3.4732177734374998</c:v>
                      </c:pt>
                      <c:pt idx="787">
                        <c:v>3.5248596191406252</c:v>
                      </c:pt>
                      <c:pt idx="788">
                        <c:v>3.5793640136718752</c:v>
                      </c:pt>
                      <c:pt idx="789">
                        <c:v>3.4757873535156252</c:v>
                      </c:pt>
                      <c:pt idx="790">
                        <c:v>3.5855468749999999</c:v>
                      </c:pt>
                      <c:pt idx="791">
                        <c:v>3.817291259765625</c:v>
                      </c:pt>
                      <c:pt idx="792">
                        <c:v>3.7602294921874999</c:v>
                      </c:pt>
                      <c:pt idx="793">
                        <c:v>3.6823486328124999</c:v>
                      </c:pt>
                      <c:pt idx="794">
                        <c:v>3.4311340332031248</c:v>
                      </c:pt>
                      <c:pt idx="795">
                        <c:v>3.5256103515624999</c:v>
                      </c:pt>
                      <c:pt idx="796">
                        <c:v>3.5530456542968749</c:v>
                      </c:pt>
                      <c:pt idx="797">
                        <c:v>3.2697570800781248</c:v>
                      </c:pt>
                      <c:pt idx="798">
                        <c:v>3.427581787109375</c:v>
                      </c:pt>
                      <c:pt idx="799">
                        <c:v>3.4580871582031252</c:v>
                      </c:pt>
                      <c:pt idx="800">
                        <c:v>3.620208740234375</c:v>
                      </c:pt>
                      <c:pt idx="801">
                        <c:v>3.5489440917968751</c:v>
                      </c:pt>
                      <c:pt idx="802">
                        <c:v>3.4536315917968752</c:v>
                      </c:pt>
                      <c:pt idx="803">
                        <c:v>3.4259521484375002</c:v>
                      </c:pt>
                      <c:pt idx="804">
                        <c:v>3.5116333007812499</c:v>
                      </c:pt>
                      <c:pt idx="805">
                        <c:v>3.4994873046874999</c:v>
                      </c:pt>
                      <c:pt idx="806">
                        <c:v>3.6353210449218749</c:v>
                      </c:pt>
                      <c:pt idx="807">
                        <c:v>3.4144775390625002</c:v>
                      </c:pt>
                      <c:pt idx="808">
                        <c:v>3.5010009765625001</c:v>
                      </c:pt>
                      <c:pt idx="809">
                        <c:v>3.4773498535156251</c:v>
                      </c:pt>
                      <c:pt idx="810">
                        <c:v>3.1936767578124998</c:v>
                      </c:pt>
                      <c:pt idx="811">
                        <c:v>3.1577514648437499</c:v>
                      </c:pt>
                      <c:pt idx="812">
                        <c:v>3.2185424804687499</c:v>
                      </c:pt>
                      <c:pt idx="813">
                        <c:v>3.151153564453125</c:v>
                      </c:pt>
                      <c:pt idx="814">
                        <c:v>3.3307434082031251</c:v>
                      </c:pt>
                      <c:pt idx="815">
                        <c:v>3.2007263183593748</c:v>
                      </c:pt>
                      <c:pt idx="816">
                        <c:v>2.863525390625</c:v>
                      </c:pt>
                      <c:pt idx="817">
                        <c:v>2.8115234375</c:v>
                      </c:pt>
                      <c:pt idx="818">
                        <c:v>2.6602661132812502</c:v>
                      </c:pt>
                      <c:pt idx="819">
                        <c:v>2.7662841796875002</c:v>
                      </c:pt>
                      <c:pt idx="820">
                        <c:v>2.6821716308593748</c:v>
                      </c:pt>
                      <c:pt idx="821">
                        <c:v>3.0694580078125</c:v>
                      </c:pt>
                      <c:pt idx="822">
                        <c:v>3.0126098632812499</c:v>
                      </c:pt>
                      <c:pt idx="823">
                        <c:v>3.0840637207031252</c:v>
                      </c:pt>
                      <c:pt idx="824">
                        <c:v>3.1831481933593748</c:v>
                      </c:pt>
                      <c:pt idx="825">
                        <c:v>3.0992553710937498</c:v>
                      </c:pt>
                      <c:pt idx="826">
                        <c:v>2.9416015624999998</c:v>
                      </c:pt>
                      <c:pt idx="827">
                        <c:v>2.7961853027343748</c:v>
                      </c:pt>
                      <c:pt idx="828">
                        <c:v>2.8293212890624999</c:v>
                      </c:pt>
                      <c:pt idx="829">
                        <c:v>2.8354675292968752</c:v>
                      </c:pt>
                      <c:pt idx="830">
                        <c:v>2.7727905273437501</c:v>
                      </c:pt>
                      <c:pt idx="831">
                        <c:v>2.715179443359375</c:v>
                      </c:pt>
                      <c:pt idx="832">
                        <c:v>2.5880981445312501</c:v>
                      </c:pt>
                      <c:pt idx="833">
                        <c:v>2.6530822753906249</c:v>
                      </c:pt>
                      <c:pt idx="834">
                        <c:v>2.8243530273437498</c:v>
                      </c:pt>
                      <c:pt idx="835">
                        <c:v>2.7812744140625001</c:v>
                      </c:pt>
                      <c:pt idx="836">
                        <c:v>2.777496337890625</c:v>
                      </c:pt>
                      <c:pt idx="837">
                        <c:v>2.7272094726562499</c:v>
                      </c:pt>
                      <c:pt idx="838">
                        <c:v>2.7517761230468749</c:v>
                      </c:pt>
                      <c:pt idx="839">
                        <c:v>2.7471923828125</c:v>
                      </c:pt>
                      <c:pt idx="840">
                        <c:v>2.7208007812499999</c:v>
                      </c:pt>
                      <c:pt idx="841">
                        <c:v>2.5173461914062498</c:v>
                      </c:pt>
                      <c:pt idx="842">
                        <c:v>2.4328857421875001</c:v>
                      </c:pt>
                      <c:pt idx="843">
                        <c:v>2.532470703125</c:v>
                      </c:pt>
                      <c:pt idx="844">
                        <c:v>2.4242614746093749</c:v>
                      </c:pt>
                      <c:pt idx="845">
                        <c:v>2.3176147460937502</c:v>
                      </c:pt>
                      <c:pt idx="846">
                        <c:v>2.4979309082031249</c:v>
                      </c:pt>
                      <c:pt idx="847">
                        <c:v>2.443878173828125</c:v>
                      </c:pt>
                      <c:pt idx="848">
                        <c:v>2.4653076171874999</c:v>
                      </c:pt>
                      <c:pt idx="849">
                        <c:v>2.2099365234374999</c:v>
                      </c:pt>
                      <c:pt idx="850">
                        <c:v>2.4547607421875002</c:v>
                      </c:pt>
                      <c:pt idx="851">
                        <c:v>2.5623901367187498</c:v>
                      </c:pt>
                      <c:pt idx="852">
                        <c:v>2.33837890625</c:v>
                      </c:pt>
                      <c:pt idx="853">
                        <c:v>2.4443298339843751</c:v>
                      </c:pt>
                      <c:pt idx="854">
                        <c:v>2.6022216796875002</c:v>
                      </c:pt>
                      <c:pt idx="855">
                        <c:v>2.388031005859375</c:v>
                      </c:pt>
                      <c:pt idx="856">
                        <c:v>2.6018432617187499</c:v>
                      </c:pt>
                      <c:pt idx="857">
                        <c:v>2.8574340820312498</c:v>
                      </c:pt>
                      <c:pt idx="858">
                        <c:v>2.82672119140625</c:v>
                      </c:pt>
                      <c:pt idx="859">
                        <c:v>2.8482238769531252</c:v>
                      </c:pt>
                      <c:pt idx="860">
                        <c:v>2.5152832031250001</c:v>
                      </c:pt>
                      <c:pt idx="861">
                        <c:v>2.313873291015625</c:v>
                      </c:pt>
                      <c:pt idx="862">
                        <c:v>2.5000976562499999</c:v>
                      </c:pt>
                      <c:pt idx="863">
                        <c:v>2.5499206542968751</c:v>
                      </c:pt>
                      <c:pt idx="864">
                        <c:v>2.4978515625000002</c:v>
                      </c:pt>
                      <c:pt idx="865">
                        <c:v>2.2770141601562499</c:v>
                      </c:pt>
                      <c:pt idx="866">
                        <c:v>2.2405883789062502</c:v>
                      </c:pt>
                      <c:pt idx="867">
                        <c:v>2.4807250976562498</c:v>
                      </c:pt>
                      <c:pt idx="868">
                        <c:v>2.4938537597656252</c:v>
                      </c:pt>
                      <c:pt idx="869">
                        <c:v>2.3875854492187498</c:v>
                      </c:pt>
                      <c:pt idx="870">
                        <c:v>2.2769775390625</c:v>
                      </c:pt>
                      <c:pt idx="871">
                        <c:v>2.2293151855468749</c:v>
                      </c:pt>
                      <c:pt idx="872">
                        <c:v>2.318359375</c:v>
                      </c:pt>
                      <c:pt idx="873">
                        <c:v>2.4373840332031249</c:v>
                      </c:pt>
                      <c:pt idx="874">
                        <c:v>2.6820617675781251</c:v>
                      </c:pt>
                      <c:pt idx="875">
                        <c:v>2.6971191406249999</c:v>
                      </c:pt>
                      <c:pt idx="876">
                        <c:v>2.7883422851562498</c:v>
                      </c:pt>
                      <c:pt idx="877">
                        <c:v>2.7904113769531249</c:v>
                      </c:pt>
                      <c:pt idx="878">
                        <c:v>2.8377563476562502</c:v>
                      </c:pt>
                      <c:pt idx="879">
                        <c:v>2.8069885253906248</c:v>
                      </c:pt>
                      <c:pt idx="880">
                        <c:v>2.8267639160156248</c:v>
                      </c:pt>
                      <c:pt idx="881">
                        <c:v>2.8242736816406251</c:v>
                      </c:pt>
                      <c:pt idx="882">
                        <c:v>2.839935302734375</c:v>
                      </c:pt>
                      <c:pt idx="883">
                        <c:v>2.770904541015625</c:v>
                      </c:pt>
                      <c:pt idx="884">
                        <c:v>2.8701660156250002</c:v>
                      </c:pt>
                      <c:pt idx="885">
                        <c:v>2.718658447265625</c:v>
                      </c:pt>
                      <c:pt idx="886">
                        <c:v>2.9951721191406251</c:v>
                      </c:pt>
                      <c:pt idx="887">
                        <c:v>3.0670654296875002</c:v>
                      </c:pt>
                      <c:pt idx="888">
                        <c:v>3.0538696289062499</c:v>
                      </c:pt>
                      <c:pt idx="889">
                        <c:v>3.1103149414062501</c:v>
                      </c:pt>
                      <c:pt idx="890">
                        <c:v>3.06231689453125</c:v>
                      </c:pt>
                      <c:pt idx="891">
                        <c:v>2.8245178222656251</c:v>
                      </c:pt>
                      <c:pt idx="892">
                        <c:v>2.6708862304687502</c:v>
                      </c:pt>
                      <c:pt idx="893">
                        <c:v>2.6124633789062499</c:v>
                      </c:pt>
                      <c:pt idx="894">
                        <c:v>2.747100830078125</c:v>
                      </c:pt>
                      <c:pt idx="895">
                        <c:v>2.6278747558593749</c:v>
                      </c:pt>
                      <c:pt idx="896">
                        <c:v>2.8463500976562499</c:v>
                      </c:pt>
                      <c:pt idx="897">
                        <c:v>2.6797363281250002</c:v>
                      </c:pt>
                      <c:pt idx="898">
                        <c:v>2.6472595214843748</c:v>
                      </c:pt>
                      <c:pt idx="899">
                        <c:v>2.6815612792968748</c:v>
                      </c:pt>
                      <c:pt idx="900">
                        <c:v>2.5270202636718748</c:v>
                      </c:pt>
                      <c:pt idx="901">
                        <c:v>2.4494689941406249</c:v>
                      </c:pt>
                      <c:pt idx="902">
                        <c:v>2.5656982421875001</c:v>
                      </c:pt>
                      <c:pt idx="903">
                        <c:v>2.5487121582031249</c:v>
                      </c:pt>
                      <c:pt idx="904">
                        <c:v>2.4986816406250001</c:v>
                      </c:pt>
                      <c:pt idx="905">
                        <c:v>2.5979492187500002</c:v>
                      </c:pt>
                      <c:pt idx="906">
                        <c:v>2.8861328125000001</c:v>
                      </c:pt>
                      <c:pt idx="907">
                        <c:v>2.9984069824218751</c:v>
                      </c:pt>
                      <c:pt idx="908">
                        <c:v>2.9985778808593748</c:v>
                      </c:pt>
                      <c:pt idx="909">
                        <c:v>3.0336425781249998</c:v>
                      </c:pt>
                      <c:pt idx="910">
                        <c:v>3.0877441406249999</c:v>
                      </c:pt>
                      <c:pt idx="911">
                        <c:v>2.9775146484374999</c:v>
                      </c:pt>
                      <c:pt idx="912">
                        <c:v>2.9462158203125002</c:v>
                      </c:pt>
                      <c:pt idx="913">
                        <c:v>2.968017578125</c:v>
                      </c:pt>
                      <c:pt idx="914">
                        <c:v>2.9502624511718749</c:v>
                      </c:pt>
                      <c:pt idx="915">
                        <c:v>3.05072021484375</c:v>
                      </c:pt>
                      <c:pt idx="916">
                        <c:v>3.1541381835937501</c:v>
                      </c:pt>
                      <c:pt idx="917">
                        <c:v>2.9288208007812502</c:v>
                      </c:pt>
                      <c:pt idx="918">
                        <c:v>3.0250061035156248</c:v>
                      </c:pt>
                      <c:pt idx="919">
                        <c:v>3.1417663574218748</c:v>
                      </c:pt>
                      <c:pt idx="920">
                        <c:v>3.0943359374999999</c:v>
                      </c:pt>
                      <c:pt idx="921">
                        <c:v>2.96795654296875</c:v>
                      </c:pt>
                      <c:pt idx="922">
                        <c:v>3.0220947265625</c:v>
                      </c:pt>
                      <c:pt idx="923">
                        <c:v>2.989532470703125</c:v>
                      </c:pt>
                      <c:pt idx="924">
                        <c:v>2.8062255859374998</c:v>
                      </c:pt>
                      <c:pt idx="925">
                        <c:v>2.3338134765624998</c:v>
                      </c:pt>
                      <c:pt idx="926">
                        <c:v>2.353271484375</c:v>
                      </c:pt>
                      <c:pt idx="927">
                        <c:v>2.5246765136718752</c:v>
                      </c:pt>
                      <c:pt idx="928">
                        <c:v>2.5702392578125002</c:v>
                      </c:pt>
                      <c:pt idx="929">
                        <c:v>2.7863220214843749</c:v>
                      </c:pt>
                      <c:pt idx="930">
                        <c:v>3.0145507812500001</c:v>
                      </c:pt>
                      <c:pt idx="931">
                        <c:v>2.93316650390625</c:v>
                      </c:pt>
                      <c:pt idx="932">
                        <c:v>2.8897888183593752</c:v>
                      </c:pt>
                      <c:pt idx="933">
                        <c:v>2.436126708984375</c:v>
                      </c:pt>
                      <c:pt idx="934">
                        <c:v>2.3795593261718748</c:v>
                      </c:pt>
                      <c:pt idx="935">
                        <c:v>2.6630126953125002</c:v>
                      </c:pt>
                      <c:pt idx="936">
                        <c:v>2.7365234374999998</c:v>
                      </c:pt>
                      <c:pt idx="937">
                        <c:v>2.4443786621093748</c:v>
                      </c:pt>
                      <c:pt idx="938">
                        <c:v>2.3174560546874998</c:v>
                      </c:pt>
                      <c:pt idx="939">
                        <c:v>2.4275390625000002</c:v>
                      </c:pt>
                      <c:pt idx="940">
                        <c:v>2.6175354003906248</c:v>
                      </c:pt>
                      <c:pt idx="941">
                        <c:v>2.5617553710937502</c:v>
                      </c:pt>
                      <c:pt idx="942">
                        <c:v>2.6941467285156251</c:v>
                      </c:pt>
                      <c:pt idx="943">
                        <c:v>2.6854370117187498</c:v>
                      </c:pt>
                      <c:pt idx="944">
                        <c:v>2.6595825195312499</c:v>
                      </c:pt>
                      <c:pt idx="945">
                        <c:v>2.5383789062500002</c:v>
                      </c:pt>
                      <c:pt idx="946">
                        <c:v>2.5641418457031251</c:v>
                      </c:pt>
                      <c:pt idx="947">
                        <c:v>2.5639099121093749</c:v>
                      </c:pt>
                      <c:pt idx="948">
                        <c:v>2.617950439453125</c:v>
                      </c:pt>
                      <c:pt idx="949">
                        <c:v>2.567901611328125</c:v>
                      </c:pt>
                      <c:pt idx="950">
                        <c:v>2.5356201171874999</c:v>
                      </c:pt>
                      <c:pt idx="951">
                        <c:v>2.3811157226562498</c:v>
                      </c:pt>
                      <c:pt idx="952">
                        <c:v>2.0679138183593748</c:v>
                      </c:pt>
                      <c:pt idx="953">
                        <c:v>1.955548095703125</c:v>
                      </c:pt>
                      <c:pt idx="954">
                        <c:v>2.084075927734375</c:v>
                      </c:pt>
                      <c:pt idx="955">
                        <c:v>2.2787963867187502</c:v>
                      </c:pt>
                      <c:pt idx="956">
                        <c:v>2.6723693847656249</c:v>
                      </c:pt>
                      <c:pt idx="957">
                        <c:v>2.5984558105468749</c:v>
                      </c:pt>
                      <c:pt idx="958">
                        <c:v>2.6158020019531252</c:v>
                      </c:pt>
                      <c:pt idx="959">
                        <c:v>2.5292785644531248</c:v>
                      </c:pt>
                      <c:pt idx="960">
                        <c:v>2.4947448730468751</c:v>
                      </c:pt>
                      <c:pt idx="961">
                        <c:v>2.596405029296875</c:v>
                      </c:pt>
                      <c:pt idx="962">
                        <c:v>2.8814941406250001</c:v>
                      </c:pt>
                      <c:pt idx="963">
                        <c:v>2.8836608886718751</c:v>
                      </c:pt>
                      <c:pt idx="964">
                        <c:v>2.8895324707031249</c:v>
                      </c:pt>
                      <c:pt idx="965">
                        <c:v>2.5701538085937501</c:v>
                      </c:pt>
                      <c:pt idx="966">
                        <c:v>2.4536560058593748</c:v>
                      </c:pt>
                      <c:pt idx="967">
                        <c:v>2.6331054687500002</c:v>
                      </c:pt>
                      <c:pt idx="968">
                        <c:v>2.5748718261718748</c:v>
                      </c:pt>
                      <c:pt idx="969">
                        <c:v>2.5361572265625001</c:v>
                      </c:pt>
                      <c:pt idx="970">
                        <c:v>2.632965087890625</c:v>
                      </c:pt>
                      <c:pt idx="971">
                        <c:v>2.648651123046875</c:v>
                      </c:pt>
                      <c:pt idx="972">
                        <c:v>2.649688720703125</c:v>
                      </c:pt>
                      <c:pt idx="973">
                        <c:v>2.4983032226562498</c:v>
                      </c:pt>
                      <c:pt idx="974">
                        <c:v>2.5138366699218748</c:v>
                      </c:pt>
                      <c:pt idx="975">
                        <c:v>2.3737121582031251</c:v>
                      </c:pt>
                      <c:pt idx="976">
                        <c:v>2.6915466308593752</c:v>
                      </c:pt>
                      <c:pt idx="977">
                        <c:v>2.6566284179687498</c:v>
                      </c:pt>
                      <c:pt idx="978">
                        <c:v>2.6596618652343751</c:v>
                      </c:pt>
                      <c:pt idx="979">
                        <c:v>2.6921020507812501</c:v>
                      </c:pt>
                      <c:pt idx="980">
                        <c:v>2.8758666992187498</c:v>
                      </c:pt>
                      <c:pt idx="981">
                        <c:v>2.6638061523437502</c:v>
                      </c:pt>
                      <c:pt idx="982">
                        <c:v>2.6552062988281251</c:v>
                      </c:pt>
                      <c:pt idx="983">
                        <c:v>2.752105712890625</c:v>
                      </c:pt>
                      <c:pt idx="984">
                        <c:v>2.8215270996093751</c:v>
                      </c:pt>
                      <c:pt idx="985">
                        <c:v>2.76385498046875</c:v>
                      </c:pt>
                      <c:pt idx="986">
                        <c:v>2.7265747070312498</c:v>
                      </c:pt>
                      <c:pt idx="987">
                        <c:v>2.5479492187499999</c:v>
                      </c:pt>
                      <c:pt idx="988">
                        <c:v>2.478790283203125</c:v>
                      </c:pt>
                      <c:pt idx="989">
                        <c:v>2.2455383300781251</c:v>
                      </c:pt>
                      <c:pt idx="990">
                        <c:v>1.861865234375</c:v>
                      </c:pt>
                      <c:pt idx="991">
                        <c:v>1.9066711425781251</c:v>
                      </c:pt>
                      <c:pt idx="992">
                        <c:v>1.8836669921875</c:v>
                      </c:pt>
                      <c:pt idx="993">
                        <c:v>2.0462463378906248</c:v>
                      </c:pt>
                      <c:pt idx="994">
                        <c:v>2.135284423828125</c:v>
                      </c:pt>
                      <c:pt idx="995">
                        <c:v>2.1092407226562502</c:v>
                      </c:pt>
                      <c:pt idx="996">
                        <c:v>2.1347473144531248</c:v>
                      </c:pt>
                      <c:pt idx="997">
                        <c:v>2.3916809082031252</c:v>
                      </c:pt>
                      <c:pt idx="998">
                        <c:v>2.407012939453125</c:v>
                      </c:pt>
                      <c:pt idx="999">
                        <c:v>2.3338439941406248</c:v>
                      </c:pt>
                      <c:pt idx="1000">
                        <c:v>2.3315551757812498</c:v>
                      </c:pt>
                      <c:pt idx="1001">
                        <c:v>2.3658996582031251</c:v>
                      </c:pt>
                      <c:pt idx="1002">
                        <c:v>2.1928222656249998</c:v>
                      </c:pt>
                      <c:pt idx="1003">
                        <c:v>2.27459716796875</c:v>
                      </c:pt>
                      <c:pt idx="1004">
                        <c:v>2.3179504394531252</c:v>
                      </c:pt>
                      <c:pt idx="1005">
                        <c:v>2.248931884765625</c:v>
                      </c:pt>
                      <c:pt idx="1006">
                        <c:v>2.2228515624999998</c:v>
                      </c:pt>
                      <c:pt idx="1007">
                        <c:v>2.2528930664062501</c:v>
                      </c:pt>
                      <c:pt idx="1008">
                        <c:v>2.2437683105468751</c:v>
                      </c:pt>
                      <c:pt idx="1009">
                        <c:v>2.2391845703125002</c:v>
                      </c:pt>
                      <c:pt idx="1010">
                        <c:v>2.2439819335937501</c:v>
                      </c:pt>
                      <c:pt idx="1011">
                        <c:v>1.9361633300781249</c:v>
                      </c:pt>
                      <c:pt idx="1012">
                        <c:v>2.0114074707031251</c:v>
                      </c:pt>
                      <c:pt idx="1013">
                        <c:v>1.8214965820312501</c:v>
                      </c:pt>
                      <c:pt idx="1014">
                        <c:v>1.679779052734375</c:v>
                      </c:pt>
                      <c:pt idx="1015">
                        <c:v>1.8203674316406251</c:v>
                      </c:pt>
                      <c:pt idx="1016">
                        <c:v>1.79014892578125</c:v>
                      </c:pt>
                      <c:pt idx="1017">
                        <c:v>1.6686950683593751</c:v>
                      </c:pt>
                      <c:pt idx="1018">
                        <c:v>1.5712646484374999</c:v>
                      </c:pt>
                      <c:pt idx="1019">
                        <c:v>1.486981201171875</c:v>
                      </c:pt>
                      <c:pt idx="1020">
                        <c:v>1.6631835937499999</c:v>
                      </c:pt>
                      <c:pt idx="1021">
                        <c:v>1.9292236328125001</c:v>
                      </c:pt>
                      <c:pt idx="1022">
                        <c:v>1.87950439453125</c:v>
                      </c:pt>
                      <c:pt idx="1023">
                        <c:v>1.7121337890624999</c:v>
                      </c:pt>
                      <c:pt idx="1024">
                        <c:v>1.6602233886718749</c:v>
                      </c:pt>
                      <c:pt idx="1025">
                        <c:v>1.718597412109375</c:v>
                      </c:pt>
                      <c:pt idx="1026">
                        <c:v>1.521331787109375</c:v>
                      </c:pt>
                      <c:pt idx="1027">
                        <c:v>1.6384216308593751</c:v>
                      </c:pt>
                      <c:pt idx="1028">
                        <c:v>1.547442626953125</c:v>
                      </c:pt>
                      <c:pt idx="1029">
                        <c:v>1.4793029785156251</c:v>
                      </c:pt>
                      <c:pt idx="1030">
                        <c:v>1.6869140625000001</c:v>
                      </c:pt>
                      <c:pt idx="1031">
                        <c:v>1.6842102050781249</c:v>
                      </c:pt>
                      <c:pt idx="1032">
                        <c:v>1.5231201171875</c:v>
                      </c:pt>
                      <c:pt idx="1033">
                        <c:v>1.499542236328125</c:v>
                      </c:pt>
                      <c:pt idx="1034">
                        <c:v>1.0135498046875</c:v>
                      </c:pt>
                      <c:pt idx="1035">
                        <c:v>1.487548828125</c:v>
                      </c:pt>
                      <c:pt idx="1036">
                        <c:v>1.8143798828125</c:v>
                      </c:pt>
                      <c:pt idx="1037">
                        <c:v>1.8008483886718749</c:v>
                      </c:pt>
                      <c:pt idx="1038">
                        <c:v>1.8890014648437501</c:v>
                      </c:pt>
                      <c:pt idx="1039">
                        <c:v>1.779925537109375</c:v>
                      </c:pt>
                      <c:pt idx="1040">
                        <c:v>2.0710693359375001</c:v>
                      </c:pt>
                      <c:pt idx="1041">
                        <c:v>2.1924316406250002</c:v>
                      </c:pt>
                      <c:pt idx="1042">
                        <c:v>2.1815734863281251</c:v>
                      </c:pt>
                      <c:pt idx="1043">
                        <c:v>2.142730712890625</c:v>
                      </c:pt>
                      <c:pt idx="1044">
                        <c:v>2.1231811523437498</c:v>
                      </c:pt>
                      <c:pt idx="1045">
                        <c:v>2.0928955078125</c:v>
                      </c:pt>
                      <c:pt idx="1046">
                        <c:v>2.1230041503906252</c:v>
                      </c:pt>
                      <c:pt idx="1047">
                        <c:v>2.08856201171875</c:v>
                      </c:pt>
                      <c:pt idx="1048">
                        <c:v>2.1255920410156248</c:v>
                      </c:pt>
                      <c:pt idx="1049">
                        <c:v>2.16644287109375</c:v>
                      </c:pt>
                      <c:pt idx="1050">
                        <c:v>1.8261962890625001</c:v>
                      </c:pt>
                      <c:pt idx="1051">
                        <c:v>1.7263916015625</c:v>
                      </c:pt>
                      <c:pt idx="1052">
                        <c:v>1.63392333984375</c:v>
                      </c:pt>
                      <c:pt idx="1053">
                        <c:v>1.539776611328125</c:v>
                      </c:pt>
                      <c:pt idx="1054">
                        <c:v>1.712664794921875</c:v>
                      </c:pt>
                      <c:pt idx="1055">
                        <c:v>1.6889099121093749</c:v>
                      </c:pt>
                      <c:pt idx="1056">
                        <c:v>1.58172607421875</c:v>
                      </c:pt>
                      <c:pt idx="1057">
                        <c:v>1.599395751953125</c:v>
                      </c:pt>
                      <c:pt idx="1058">
                        <c:v>1.5885253906250001</c:v>
                      </c:pt>
                      <c:pt idx="1059">
                        <c:v>1.4875427246093751</c:v>
                      </c:pt>
                      <c:pt idx="1060">
                        <c:v>1.58653564453125</c:v>
                      </c:pt>
                      <c:pt idx="1061">
                        <c:v>1.6603149414062499</c:v>
                      </c:pt>
                      <c:pt idx="1062">
                        <c:v>1.82734375</c:v>
                      </c:pt>
                      <c:pt idx="1063">
                        <c:v>1.7602600097656249</c:v>
                      </c:pt>
                      <c:pt idx="1064">
                        <c:v>1.7775512695312501</c:v>
                      </c:pt>
                      <c:pt idx="1065">
                        <c:v>1.836090087890625</c:v>
                      </c:pt>
                      <c:pt idx="1066">
                        <c:v>1.976806640625</c:v>
                      </c:pt>
                      <c:pt idx="1067">
                        <c:v>2.1649169921875</c:v>
                      </c:pt>
                      <c:pt idx="1068">
                        <c:v>2.1136413574218751</c:v>
                      </c:pt>
                      <c:pt idx="1069">
                        <c:v>1.941729736328125</c:v>
                      </c:pt>
                      <c:pt idx="1070">
                        <c:v>1.665081787109375</c:v>
                      </c:pt>
                      <c:pt idx="1071">
                        <c:v>1.5763671875</c:v>
                      </c:pt>
                      <c:pt idx="1072">
                        <c:v>1.839404296875</c:v>
                      </c:pt>
                      <c:pt idx="1073">
                        <c:v>1.93681640625</c:v>
                      </c:pt>
                      <c:pt idx="1074">
                        <c:v>2.1141174316406248</c:v>
                      </c:pt>
                      <c:pt idx="1075">
                        <c:v>2.0086425781249999</c:v>
                      </c:pt>
                      <c:pt idx="1076">
                        <c:v>1.7947265625</c:v>
                      </c:pt>
                      <c:pt idx="1077">
                        <c:v>1.7216247558593749</c:v>
                      </c:pt>
                      <c:pt idx="1078">
                        <c:v>1.78663330078125</c:v>
                      </c:pt>
                      <c:pt idx="1079">
                        <c:v>1.76734619140625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582-427C-8414-DAD599CF3945}"/>
                  </c:ext>
                </c:extLst>
              </c15:ser>
            </c15:filteredLineSeries>
          </c:ext>
        </c:extLst>
      </c:lineChart>
      <c:catAx>
        <c:axId val="5628340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zh-CN" altLang="en-US" sz="1200" dirty="0"/>
                  <a:t>时间</a:t>
                </a:r>
                <a:r>
                  <a:rPr lang="en-US" sz="1200" dirty="0"/>
                  <a:t> (</a:t>
                </a:r>
                <a:r>
                  <a:rPr lang="zh-CN" altLang="en-US" sz="1200" dirty="0"/>
                  <a:t>分钟</a:t>
                </a:r>
                <a:r>
                  <a:rPr lang="en-US" sz="1200" dirty="0"/>
                  <a:t>)</a:t>
                </a:r>
                <a:endParaRPr lang="zh-CN" sz="1200" dirty="0"/>
              </a:p>
            </c:rich>
          </c:tx>
          <c:layout>
            <c:manualLayout>
              <c:xMode val="edge"/>
              <c:yMode val="edge"/>
              <c:x val="0.48227400002281101"/>
              <c:y val="0.8706352878053320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6000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zh-CN"/>
          </a:p>
        </c:txPr>
        <c:crossAx val="562836943"/>
        <c:crosses val="autoZero"/>
        <c:auto val="1"/>
        <c:lblAlgn val="r"/>
        <c:lblOffset val="100"/>
        <c:noMultiLvlLbl val="0"/>
      </c:catAx>
      <c:valAx>
        <c:axId val="562836943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zh-CN" altLang="en-US" sz="1200" dirty="0"/>
                  <a:t>并发用户数</a:t>
                </a:r>
                <a:endParaRPr lang="zh-CN" sz="1200" dirty="0"/>
              </a:p>
            </c:rich>
          </c:tx>
          <c:layout>
            <c:manualLayout>
              <c:xMode val="edge"/>
              <c:yMode val="edge"/>
              <c:x val="1.8841140062072568E-4"/>
              <c:y val="0.2300263619664986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zh-CN"/>
          </a:p>
        </c:txPr>
        <c:crossAx val="562834063"/>
        <c:crosses val="autoZero"/>
        <c:crossBetween val="between"/>
      </c:valAx>
      <c:valAx>
        <c:axId val="413309327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413317967"/>
        <c:crosses val="max"/>
        <c:crossBetween val="between"/>
      </c:valAx>
      <c:catAx>
        <c:axId val="41331796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3309327"/>
        <c:crosses val="autoZero"/>
        <c:auto val="1"/>
        <c:lblAlgn val="ctr"/>
        <c:lblOffset val="100"/>
        <c:noMultiLvlLbl val="0"/>
      </c:catAx>
      <c:spPr>
        <a:noFill/>
        <a:ln w="15875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noFill/>
    <a:ln w="12700" cap="flat" cmpd="sng" algn="ctr">
      <a:noFill/>
      <a:round/>
    </a:ln>
    <a:effectLst/>
  </c:spPr>
  <c:txPr>
    <a:bodyPr/>
    <a:lstStyle/>
    <a:p>
      <a:pPr>
        <a:defRPr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2A1F87-F110-1C45-9864-1659D3ED583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39FF4-4997-9F4F-A2B0-9107E5679A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39FF4-4997-9F4F-A2B0-9107E5679A8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4827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为了减轻对系统的影响，我们将算法处理模块隔离在了其他机器上。</a:t>
            </a:r>
            <a:endParaRPr kumimoji="1" lang="en-US" altLang="zh-CN" dirty="0"/>
          </a:p>
          <a:p>
            <a:r>
              <a:rPr kumimoji="1" lang="zh-CN" altLang="en-US" dirty="0"/>
              <a:t>被观测示例系统是一个典型的负载均衡存储服务系统。</a:t>
            </a:r>
            <a:endParaRPr kumimoji="1" lang="en-US" altLang="zh-CN" dirty="0"/>
          </a:p>
          <a:p>
            <a:r>
              <a:rPr kumimoji="1" lang="en-US" altLang="zh-CN" dirty="0" err="1"/>
              <a:t>api_server</a:t>
            </a:r>
            <a:r>
              <a:rPr kumimoji="1" lang="zh-CN" altLang="en-US" dirty="0"/>
              <a:t>对外提供服务，对内提供负载均衡和限流</a:t>
            </a:r>
            <a:endParaRPr kumimoji="1" lang="en-US" altLang="zh-CN" dirty="0"/>
          </a:p>
          <a:p>
            <a:r>
              <a:rPr kumimoji="1" lang="en-US" altLang="zh-CN" dirty="0" err="1"/>
              <a:t>kv_server</a:t>
            </a:r>
            <a:r>
              <a:rPr kumimoji="1" lang="zh-CN" altLang="en-US" dirty="0"/>
              <a:t>有多个副本</a:t>
            </a:r>
            <a:endParaRPr kumimoji="1" lang="en-US" altLang="zh-CN" dirty="0"/>
          </a:p>
          <a:p>
            <a:r>
              <a:rPr kumimoji="1" lang="en-US" altLang="zh-CN" dirty="0" err="1"/>
              <a:t>mysql</a:t>
            </a:r>
            <a:r>
              <a:rPr kumimoji="1" lang="zh-CN" altLang="en-US" dirty="0"/>
              <a:t>容器提供数据库服务</a:t>
            </a:r>
            <a:endParaRPr kumimoji="1" lang="en-US" altLang="zh-CN" dirty="0"/>
          </a:p>
          <a:p>
            <a:r>
              <a:rPr kumimoji="1" lang="zh-CN" altLang="en-US" dirty="0"/>
              <a:t>图中的红色部分是一些预留的高危操作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39FF4-4997-9F4F-A2B0-9107E5679A81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1098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容器运行时数据看板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可以看到</a:t>
            </a:r>
            <a:r>
              <a:rPr kumimoji="1" lang="en-US" altLang="zh-CN" dirty="0"/>
              <a:t>CPU</a:t>
            </a:r>
            <a:r>
              <a:rPr kumimoji="1" lang="zh-CN" altLang="en-US" dirty="0"/>
              <a:t>使用率在</a:t>
            </a:r>
            <a:r>
              <a:rPr kumimoji="1" lang="en-US" altLang="zh-CN" dirty="0"/>
              <a:t>30%</a:t>
            </a:r>
            <a:r>
              <a:rPr kumimoji="1" lang="zh-CN" altLang="en-US" dirty="0"/>
              <a:t>左右，此时后台正在运行负载模拟。这个演示视频是系统在中等负载压力下录制的。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未经授权的容器互访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这里主要使用网关服务直接访问数据库服务（也就是图中的红线）进行演示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访问黑名单路径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这里主要使用暴露的</a:t>
            </a:r>
            <a:r>
              <a:rPr kumimoji="1" lang="en-US" altLang="zh-CN" dirty="0" err="1"/>
              <a:t>cmd</a:t>
            </a:r>
            <a:r>
              <a:rPr kumimoji="1" lang="zh-CN" altLang="en-US" dirty="0"/>
              <a:t>接口在容器内部执行命令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高危系统调用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这里将</a:t>
            </a:r>
            <a:r>
              <a:rPr kumimoji="1" lang="en-US" altLang="zh-CN" dirty="0" err="1"/>
              <a:t>execve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mkdir</a:t>
            </a:r>
            <a:r>
              <a:rPr kumimoji="1" lang="zh-CN" altLang="en-US" dirty="0"/>
              <a:t>两个系统调用设置成了高危系统调用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规则配置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能将上面的所有功能的采集报警规则动态配置，实时生效而无需重启系统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39FF4-4997-9F4F-A2B0-9107E5679A81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6065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容器运行时数据看板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可以看到</a:t>
            </a:r>
            <a:r>
              <a:rPr kumimoji="1" lang="en-US" altLang="zh-CN" dirty="0"/>
              <a:t>CPU</a:t>
            </a:r>
            <a:r>
              <a:rPr kumimoji="1" lang="zh-CN" altLang="en-US" dirty="0"/>
              <a:t>使用率在</a:t>
            </a:r>
            <a:r>
              <a:rPr kumimoji="1" lang="en-US" altLang="zh-CN" dirty="0"/>
              <a:t>30%</a:t>
            </a:r>
            <a:r>
              <a:rPr kumimoji="1" lang="zh-CN" altLang="en-US" dirty="0"/>
              <a:t>左右，此时后台正在运行负载模拟。这个演示视频是系统在负载压力下录制的。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未经授权的容器互访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这里主要使用网关服务直接访问数据库服务（也就是图中的红线）进行演示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访问黑名单路径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这里主要使用暴露的</a:t>
            </a:r>
            <a:r>
              <a:rPr kumimoji="1" lang="en-US" altLang="zh-CN" dirty="0" err="1"/>
              <a:t>cmd</a:t>
            </a:r>
            <a:r>
              <a:rPr kumimoji="1" lang="zh-CN" altLang="en-US" dirty="0"/>
              <a:t>接口在容器内部执行命令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高危系统调用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这里将</a:t>
            </a:r>
            <a:r>
              <a:rPr kumimoji="1" lang="en-US" altLang="zh-CN" dirty="0" err="1"/>
              <a:t>execve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mkdir</a:t>
            </a:r>
            <a:r>
              <a:rPr kumimoji="1" lang="zh-CN" altLang="en-US" dirty="0"/>
              <a:t>两个系统调用设置成了高危系统调用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规则配置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能将上面的所有功能的采集报警规则动态配置，实时生效而无需重启系统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39FF4-4997-9F4F-A2B0-9107E5679A81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0063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容器运行时数据看板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可以看到</a:t>
            </a:r>
            <a:r>
              <a:rPr kumimoji="1" lang="en-US" altLang="zh-CN" dirty="0"/>
              <a:t>CPU</a:t>
            </a:r>
            <a:r>
              <a:rPr kumimoji="1" lang="zh-CN" altLang="en-US" dirty="0"/>
              <a:t>使用率在</a:t>
            </a:r>
            <a:r>
              <a:rPr kumimoji="1" lang="en-US" altLang="zh-CN" dirty="0"/>
              <a:t>30%</a:t>
            </a:r>
            <a:r>
              <a:rPr kumimoji="1" lang="zh-CN" altLang="en-US" dirty="0"/>
              <a:t>左右，此时后台正在运行负载模拟。这个演示视频是系统在中等负载压力下录制的。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未经授权的容器互访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这里主要使用网关服务直接访问数据库服务（也就是图中的红线）进行演示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访问黑名单路径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这里主要使用暴露的</a:t>
            </a:r>
            <a:r>
              <a:rPr kumimoji="1" lang="en-US" altLang="zh-CN" dirty="0" err="1"/>
              <a:t>cmd</a:t>
            </a:r>
            <a:r>
              <a:rPr kumimoji="1" lang="zh-CN" altLang="en-US" dirty="0"/>
              <a:t>接口在容器内部执行命令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高危系统调用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这里将</a:t>
            </a:r>
            <a:r>
              <a:rPr kumimoji="1" lang="en-US" altLang="zh-CN" dirty="0" err="1"/>
              <a:t>execve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mkdir</a:t>
            </a:r>
            <a:r>
              <a:rPr kumimoji="1" lang="zh-CN" altLang="en-US" dirty="0"/>
              <a:t>两个系统调用设置成了高危系统调用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规则配置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能将上面的所有功能的采集报警规则动态配置，实时生效而无需重启系统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39FF4-4997-9F4F-A2B0-9107E5679A81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1648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容器运行时数据看板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可以看到</a:t>
            </a:r>
            <a:r>
              <a:rPr kumimoji="1" lang="en-US" altLang="zh-CN" dirty="0"/>
              <a:t>CPU</a:t>
            </a:r>
            <a:r>
              <a:rPr kumimoji="1" lang="zh-CN" altLang="en-US" dirty="0"/>
              <a:t>使用率在</a:t>
            </a:r>
            <a:r>
              <a:rPr kumimoji="1" lang="en-US" altLang="zh-CN" dirty="0"/>
              <a:t>30%</a:t>
            </a:r>
            <a:r>
              <a:rPr kumimoji="1" lang="zh-CN" altLang="en-US" dirty="0"/>
              <a:t>左右，此时后台正在运行负载模拟。这个演示视频是系统在中等负载压力下录制的。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未经授权的容器互访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这里主要使用网关服务直接访问数据库服务（也就是图中的红线）进行演示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访问黑名单路径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这里主要使用暴露的</a:t>
            </a:r>
            <a:r>
              <a:rPr kumimoji="1" lang="en-US" altLang="zh-CN" dirty="0" err="1"/>
              <a:t>cmd</a:t>
            </a:r>
            <a:r>
              <a:rPr kumimoji="1" lang="zh-CN" altLang="en-US" dirty="0"/>
              <a:t>接口在容器内部执行命令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高危系统调用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这里将</a:t>
            </a:r>
            <a:r>
              <a:rPr kumimoji="1" lang="en-US" altLang="zh-CN" dirty="0" err="1"/>
              <a:t>execve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mkdir</a:t>
            </a:r>
            <a:r>
              <a:rPr kumimoji="1" lang="zh-CN" altLang="en-US" dirty="0"/>
              <a:t>两个系统调用设置成了高危系统调用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规则配置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能将上面的所有功能的采集报警规则动态配置，实时生效而无需重启系统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39FF4-4997-9F4F-A2B0-9107E5679A81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4443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容器运行时数据看板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可以看到</a:t>
            </a:r>
            <a:r>
              <a:rPr kumimoji="1" lang="en-US" altLang="zh-CN" dirty="0"/>
              <a:t>CPU</a:t>
            </a:r>
            <a:r>
              <a:rPr kumimoji="1" lang="zh-CN" altLang="en-US" dirty="0"/>
              <a:t>使用率在</a:t>
            </a:r>
            <a:r>
              <a:rPr kumimoji="1" lang="en-US" altLang="zh-CN" dirty="0"/>
              <a:t>30%</a:t>
            </a:r>
            <a:r>
              <a:rPr kumimoji="1" lang="zh-CN" altLang="en-US" dirty="0"/>
              <a:t>左右，此时后台正在运行负载模拟。这个演示视频是系统在中等负载压力下录制的。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未经授权的容器互访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这里主要使用网关服务直接访问数据库服务（也就是图中的红线）进行演示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访问黑名单路径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这里主要使用暴露的</a:t>
            </a:r>
            <a:r>
              <a:rPr kumimoji="1" lang="en-US" altLang="zh-CN" dirty="0" err="1"/>
              <a:t>cmd</a:t>
            </a:r>
            <a:r>
              <a:rPr kumimoji="1" lang="zh-CN" altLang="en-US" dirty="0"/>
              <a:t>接口在容器内部执行命令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高危系统调用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这里将</a:t>
            </a:r>
            <a:r>
              <a:rPr kumimoji="1" lang="en-US" altLang="zh-CN" dirty="0" err="1"/>
              <a:t>execve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mkdir</a:t>
            </a:r>
            <a:r>
              <a:rPr kumimoji="1" lang="zh-CN" altLang="en-US" dirty="0"/>
              <a:t>两个系统调用设置成了高危系统调用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规则配置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能将上面的所有功能的采集报警规则动态配置，实时生效而无需重启系统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39FF4-4997-9F4F-A2B0-9107E5679A81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2437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43.xml"/><Relationship Id="rId7" Type="http://schemas.openxmlformats.org/officeDocument/2006/relationships/image" Target="../media/image1.png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9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9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3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56.xml"/><Relationship Id="rId7" Type="http://schemas.openxmlformats.org/officeDocument/2006/relationships/image" Target="../media/image1.png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9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2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65.xml"/><Relationship Id="rId7" Type="http://schemas.openxmlformats.org/officeDocument/2006/relationships/image" Target="../media/image1.pn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9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79.xml"/><Relationship Id="rId13" Type="http://schemas.openxmlformats.org/officeDocument/2006/relationships/tags" Target="../tags/tag84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12" Type="http://schemas.openxmlformats.org/officeDocument/2006/relationships/tags" Target="../tags/tag83.xml"/><Relationship Id="rId17" Type="http://schemas.openxmlformats.org/officeDocument/2006/relationships/image" Target="../media/image3.png"/><Relationship Id="rId2" Type="http://schemas.openxmlformats.org/officeDocument/2006/relationships/tags" Target="../tags/tag73.xml"/><Relationship Id="rId16" Type="http://schemas.openxmlformats.org/officeDocument/2006/relationships/image" Target="../media/image2.png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11" Type="http://schemas.openxmlformats.org/officeDocument/2006/relationships/tags" Target="../tags/tag82.xml"/><Relationship Id="rId5" Type="http://schemas.openxmlformats.org/officeDocument/2006/relationships/tags" Target="../tags/tag76.xml"/><Relationship Id="rId15" Type="http://schemas.openxmlformats.org/officeDocument/2006/relationships/image" Target="../media/image1.png"/><Relationship Id="rId10" Type="http://schemas.openxmlformats.org/officeDocument/2006/relationships/tags" Target="../tags/tag81.xml"/><Relationship Id="rId4" Type="http://schemas.openxmlformats.org/officeDocument/2006/relationships/tags" Target="../tags/tag75.xml"/><Relationship Id="rId9" Type="http://schemas.openxmlformats.org/officeDocument/2006/relationships/tags" Target="../tags/tag80.xml"/><Relationship Id="rId14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9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9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7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0.xml"/><Relationship Id="rId7" Type="http://schemas.openxmlformats.org/officeDocument/2006/relationships/image" Target="../media/image1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标题 1"/>
          <p:cNvSpPr>
            <a:spLocks noGrp="1"/>
          </p:cNvSpPr>
          <p:nvPr>
            <p:ph type="ctrTitle" hasCustomPrompt="1"/>
          </p:nvPr>
        </p:nvSpPr>
        <p:spPr>
          <a:xfrm>
            <a:off x="1157605" y="1861820"/>
            <a:ext cx="9876790" cy="175895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6000" b="1" i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kumimoji="1" lang="zh-CN" altLang="en-US" dirty="0"/>
              <a:t>单击此处编辑作品名称</a:t>
            </a:r>
          </a:p>
        </p:txBody>
      </p:sp>
      <p:sp>
        <p:nvSpPr>
          <p:cNvPr id="38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39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4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3" name="文本占位符 9"/>
          <p:cNvSpPr>
            <a:spLocks noGrp="1"/>
          </p:cNvSpPr>
          <p:nvPr>
            <p:ph type="body" sz="quarter" idx="13" hasCustomPrompt="1"/>
          </p:nvPr>
        </p:nvSpPr>
        <p:spPr>
          <a:xfrm>
            <a:off x="5099050" y="3915410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编辑单位</a:t>
            </a:r>
            <a:r>
              <a:rPr kumimoji="1" lang="en-US" altLang="zh-CN" dirty="0"/>
              <a:t>/</a:t>
            </a:r>
            <a:r>
              <a:rPr kumimoji="1" lang="zh-CN" altLang="en-US" dirty="0"/>
              <a:t>高校名称（没有填无）</a:t>
            </a:r>
          </a:p>
        </p:txBody>
      </p:sp>
      <p:sp>
        <p:nvSpPr>
          <p:cNvPr id="4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5099050" y="4277995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编辑队伍名称</a:t>
            </a:r>
          </a:p>
        </p:txBody>
      </p:sp>
      <p:sp>
        <p:nvSpPr>
          <p:cNvPr id="5" name="文本占位符 9"/>
          <p:cNvSpPr>
            <a:spLocks noGrp="1"/>
          </p:cNvSpPr>
          <p:nvPr>
            <p:ph type="body" sz="quarter" idx="15" hasCustomPrompt="1"/>
          </p:nvPr>
        </p:nvSpPr>
        <p:spPr>
          <a:xfrm>
            <a:off x="5099050" y="4640580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编辑队员名称</a:t>
            </a:r>
          </a:p>
        </p:txBody>
      </p:sp>
      <p:sp>
        <p:nvSpPr>
          <p:cNvPr id="6" name="文本占位符 9"/>
          <p:cNvSpPr>
            <a:spLocks noGrp="1"/>
          </p:cNvSpPr>
          <p:nvPr>
            <p:ph type="body" sz="quarter" idx="18" hasCustomPrompt="1"/>
          </p:nvPr>
        </p:nvSpPr>
        <p:spPr>
          <a:xfrm>
            <a:off x="5099050" y="5003800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编辑老师名称（没有填无）</a:t>
            </a:r>
          </a:p>
        </p:txBody>
      </p:sp>
      <p:sp>
        <p:nvSpPr>
          <p:cNvPr id="7" name="文本占位符 9"/>
          <p:cNvSpPr>
            <a:spLocks noGrp="1"/>
          </p:cNvSpPr>
          <p:nvPr>
            <p:ph type="body" sz="quarter" idx="20" hasCustomPrompt="1"/>
          </p:nvPr>
        </p:nvSpPr>
        <p:spPr>
          <a:xfrm>
            <a:off x="5099050" y="5367655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编辑完成日期</a:t>
            </a:r>
          </a:p>
        </p:txBody>
      </p:sp>
      <p:sp>
        <p:nvSpPr>
          <p:cNvPr id="8" name="文本占位符 9"/>
          <p:cNvSpPr>
            <a:spLocks noGrp="1"/>
          </p:cNvSpPr>
          <p:nvPr>
            <p:ph type="body" sz="quarter" idx="21" hasCustomPrompt="1"/>
          </p:nvPr>
        </p:nvSpPr>
        <p:spPr>
          <a:xfrm>
            <a:off x="3937218" y="3915169"/>
            <a:ext cx="1161805" cy="290369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组织名称：</a:t>
            </a:r>
          </a:p>
        </p:txBody>
      </p:sp>
      <p:sp>
        <p:nvSpPr>
          <p:cNvPr id="9" name="文本占位符 9"/>
          <p:cNvSpPr>
            <a:spLocks noGrp="1"/>
          </p:cNvSpPr>
          <p:nvPr>
            <p:ph type="body" sz="quarter" idx="22" hasCustomPrompt="1"/>
          </p:nvPr>
        </p:nvSpPr>
        <p:spPr>
          <a:xfrm>
            <a:off x="3937218" y="4278079"/>
            <a:ext cx="1161805" cy="290369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参赛团队：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3" hasCustomPrompt="1"/>
          </p:nvPr>
        </p:nvSpPr>
        <p:spPr>
          <a:xfrm>
            <a:off x="3937218" y="4640427"/>
            <a:ext cx="1161805" cy="290370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团队成员：</a:t>
            </a:r>
          </a:p>
        </p:txBody>
      </p:sp>
      <p:sp>
        <p:nvSpPr>
          <p:cNvPr id="53" name="文本占位符 9"/>
          <p:cNvSpPr>
            <a:spLocks noGrp="1"/>
          </p:cNvSpPr>
          <p:nvPr>
            <p:ph type="body" sz="quarter" idx="24" hasCustomPrompt="1"/>
          </p:nvPr>
        </p:nvSpPr>
        <p:spPr>
          <a:xfrm>
            <a:off x="3937218" y="5004051"/>
            <a:ext cx="1161805" cy="290370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指导老师：</a:t>
            </a:r>
          </a:p>
        </p:txBody>
      </p:sp>
      <p:sp>
        <p:nvSpPr>
          <p:cNvPr id="54" name="文本占位符 9"/>
          <p:cNvSpPr>
            <a:spLocks noGrp="1"/>
          </p:cNvSpPr>
          <p:nvPr>
            <p:ph type="body" sz="quarter" idx="25" hasCustomPrompt="1"/>
          </p:nvPr>
        </p:nvSpPr>
        <p:spPr>
          <a:xfrm>
            <a:off x="3937218" y="5367675"/>
            <a:ext cx="1161805" cy="290371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完成日期：</a:t>
            </a: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561975" y="290195"/>
            <a:ext cx="11199495" cy="872490"/>
            <a:chOff x="885" y="457"/>
            <a:chExt cx="17637" cy="1374"/>
          </a:xfrm>
        </p:grpSpPr>
        <p:pic>
          <p:nvPicPr>
            <p:cNvPr id="12" name="图片 11" descr="赛题"/>
            <p:cNvPicPr>
              <a:picLocks noChangeAspect="1"/>
            </p:cNvPicPr>
            <p:nvPr userDrawn="1">
              <p:custDataLst>
                <p:tags r:id="rId1"/>
              </p:custDataLst>
            </p:nvPr>
          </p:nvPicPr>
          <p:blipFill>
            <a:blip r:embed="rId5"/>
            <a:srcRect b="24865"/>
            <a:stretch>
              <a:fillRect/>
            </a:stretch>
          </p:blipFill>
          <p:spPr>
            <a:xfrm>
              <a:off x="885" y="758"/>
              <a:ext cx="4711" cy="884"/>
            </a:xfrm>
            <a:prstGeom prst="rect">
              <a:avLst/>
            </a:prstGeom>
          </p:spPr>
        </p:pic>
        <p:pic>
          <p:nvPicPr>
            <p:cNvPr id="14" name="图片 13" descr="操作系统开源创新大赛-logo@2x"/>
            <p:cNvPicPr>
              <a:picLocks noChangeAspect="1"/>
            </p:cNvPicPr>
            <p:nvPr userDrawn="1">
              <p:custDataLst>
                <p:tags r:id="rId2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4742" y="457"/>
              <a:ext cx="3780" cy="137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29218" y="1445886"/>
            <a:ext cx="11133563" cy="4622027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  <a:lvl2pPr>
              <a:defRPr b="0" i="0">
                <a:solidFill>
                  <a:srgbClr val="090509"/>
                </a:solidFill>
                <a:latin typeface="+mn-ea"/>
                <a:ea typeface="+mn-ea"/>
              </a:defRPr>
            </a:lvl2pPr>
            <a:lvl3pPr>
              <a:defRPr b="0" i="0">
                <a:solidFill>
                  <a:srgbClr val="090509"/>
                </a:solidFill>
                <a:latin typeface="+mn-ea"/>
                <a:ea typeface="+mn-ea"/>
              </a:defRPr>
            </a:lvl3pPr>
            <a:lvl4pPr>
              <a:defRPr b="0" i="0">
                <a:solidFill>
                  <a:srgbClr val="090509"/>
                </a:solidFill>
                <a:latin typeface="+mn-ea"/>
                <a:ea typeface="+mn-ea"/>
              </a:defRPr>
            </a:lvl4pPr>
            <a:lvl5pPr>
              <a:defRPr b="0" i="0">
                <a:solidFill>
                  <a:srgbClr val="09050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8" name="图片 7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  <a:cs typeface="+mj-ea"/>
              </a:defRPr>
            </a:lvl1pPr>
          </a:lstStyle>
          <a:p>
            <a:r>
              <a:rPr lang="en-US" altLang="zh-CN" dirty="0"/>
              <a:t>2.2 UI</a:t>
            </a:r>
            <a:r>
              <a:rPr lang="zh-CN" altLang="en-US" dirty="0"/>
              <a:t>亮点</a:t>
            </a:r>
          </a:p>
        </p:txBody>
      </p:sp>
      <p:sp>
        <p:nvSpPr>
          <p:cNvPr id="10" name="任意多边形 9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仅标题">
    <p:bg>
      <p:bgPr>
        <a:blipFill rotWithShape="1">
          <a:blip r:embed="rId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 txBox="1"/>
          <p:nvPr userDrawn="1">
            <p:custDataLst>
              <p:tags r:id="rId1"/>
            </p:custDataLst>
          </p:nvPr>
        </p:nvSpPr>
        <p:spPr>
          <a:xfrm>
            <a:off x="2316480" y="2591380"/>
            <a:ext cx="2661920" cy="838835"/>
          </a:xfrm>
          <a:prstGeom prst="rect">
            <a:avLst/>
          </a:prstGeom>
          <a:noFill/>
        </p:spPr>
        <p:txBody>
          <a:bodyPr vert="horz" wrap="square" lIns="90000" tIns="45720" rIns="91440" bIns="45720" rtlCol="0" anchor="ctr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5400" b="1" cap="none" spc="0" dirty="0">
                <a:ln w="6600">
                  <a:noFill/>
                  <a:prstDash val="solid"/>
                </a:ln>
                <a:solidFill>
                  <a:schemeClr val="bg1"/>
                </a:solidFill>
                <a:effectLst/>
              </a:rPr>
              <a:t>Part 03</a:t>
            </a:r>
          </a:p>
        </p:txBody>
      </p:sp>
      <p:sp>
        <p:nvSpPr>
          <p:cNvPr id="16" name="文本占位符 17"/>
          <p:cNvSpPr>
            <a:spLocks noGrp="1"/>
          </p:cNvSpPr>
          <p:nvPr>
            <p:ph type="body" sz="quarter" idx="13" hasCustomPrompt="1"/>
            <p:custDataLst>
              <p:tags r:id="rId2"/>
            </p:custDataLst>
          </p:nvPr>
        </p:nvSpPr>
        <p:spPr>
          <a:xfrm>
            <a:off x="5192421" y="2453241"/>
            <a:ext cx="4304799" cy="1115113"/>
          </a:xfrm>
        </p:spPr>
        <p:txBody>
          <a:bodyPr lIns="90000" anchor="ctr">
            <a:noAutofit/>
          </a:bodyPr>
          <a:lstStyle>
            <a:lvl1pPr marL="0" indent="0" algn="l">
              <a:buNone/>
              <a:defRPr sz="66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zh-CN" altLang="en-US" dirty="0"/>
              <a:t>技术难点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  <p:custDataLst>
              <p:tags r:id="rId3"/>
            </p:custDataLst>
          </p:nvPr>
        </p:nvSpPr>
        <p:spPr>
          <a:xfrm>
            <a:off x="2330450" y="3770630"/>
            <a:ext cx="7531100" cy="972185"/>
          </a:xfrm>
        </p:spPr>
        <p:txBody>
          <a:bodyPr>
            <a:normAutofit/>
          </a:bodyPr>
          <a:lstStyle>
            <a:lvl1pPr marL="0" indent="0" algn="r">
              <a:lnSpc>
                <a:spcPct val="150000"/>
              </a:lnSpc>
              <a:buNone/>
              <a:defRPr sz="14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单击编辑文本，文字是您思想的提炼，为了最终演示的良好效果，请尽量言简意赅的阐述观点</a:t>
            </a: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561975" y="290195"/>
            <a:ext cx="11199495" cy="872490"/>
            <a:chOff x="885" y="457"/>
            <a:chExt cx="17637" cy="1374"/>
          </a:xfrm>
        </p:grpSpPr>
        <p:pic>
          <p:nvPicPr>
            <p:cNvPr id="13" name="图片 12" descr="赛题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8"/>
            <a:srcRect b="24865"/>
            <a:stretch>
              <a:fillRect/>
            </a:stretch>
          </p:blipFill>
          <p:spPr>
            <a:xfrm>
              <a:off x="885" y="758"/>
              <a:ext cx="4711" cy="884"/>
            </a:xfrm>
            <a:prstGeom prst="rect">
              <a:avLst/>
            </a:prstGeom>
          </p:spPr>
        </p:pic>
        <p:pic>
          <p:nvPicPr>
            <p:cNvPr id="3" name="图片 2" descr="操作系统开源创新大赛-logo@2x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4742" y="457"/>
              <a:ext cx="3780" cy="137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29218" y="1445886"/>
            <a:ext cx="11133563" cy="4622027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  <a:lvl2pPr>
              <a:defRPr b="0" i="0">
                <a:solidFill>
                  <a:srgbClr val="090509"/>
                </a:solidFill>
                <a:latin typeface="+mn-ea"/>
                <a:ea typeface="+mn-ea"/>
              </a:defRPr>
            </a:lvl2pPr>
            <a:lvl3pPr>
              <a:defRPr b="0" i="0">
                <a:solidFill>
                  <a:srgbClr val="090509"/>
                </a:solidFill>
                <a:latin typeface="+mn-ea"/>
                <a:ea typeface="+mn-ea"/>
              </a:defRPr>
            </a:lvl3pPr>
            <a:lvl4pPr>
              <a:defRPr b="0" i="0">
                <a:solidFill>
                  <a:srgbClr val="090509"/>
                </a:solidFill>
                <a:latin typeface="+mn-ea"/>
                <a:ea typeface="+mn-ea"/>
              </a:defRPr>
            </a:lvl4pPr>
            <a:lvl5pPr>
              <a:defRPr b="0" i="0">
                <a:solidFill>
                  <a:srgbClr val="09050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8" name="图片 7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  <a:cs typeface="+mj-ea"/>
              </a:defRPr>
            </a:lvl1pPr>
          </a:lstStyle>
          <a:p>
            <a:r>
              <a:rPr lang="en-US" altLang="zh-CN" dirty="0"/>
              <a:t>3.1 </a:t>
            </a:r>
            <a:r>
              <a:rPr lang="zh-CN" altLang="en-US" dirty="0"/>
              <a:t>技术栈与调用库</a:t>
            </a:r>
          </a:p>
        </p:txBody>
      </p:sp>
      <p:sp>
        <p:nvSpPr>
          <p:cNvPr id="10" name="任意多边形 9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29218" y="1445886"/>
            <a:ext cx="11133563" cy="4622027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  <a:lvl2pPr>
              <a:defRPr b="0" i="0">
                <a:solidFill>
                  <a:srgbClr val="090509"/>
                </a:solidFill>
                <a:latin typeface="+mn-ea"/>
                <a:ea typeface="+mn-ea"/>
              </a:defRPr>
            </a:lvl2pPr>
            <a:lvl3pPr>
              <a:defRPr b="0" i="0">
                <a:solidFill>
                  <a:srgbClr val="090509"/>
                </a:solidFill>
                <a:latin typeface="+mn-ea"/>
                <a:ea typeface="+mn-ea"/>
              </a:defRPr>
            </a:lvl3pPr>
            <a:lvl4pPr>
              <a:defRPr b="0" i="0">
                <a:solidFill>
                  <a:srgbClr val="090509"/>
                </a:solidFill>
                <a:latin typeface="+mn-ea"/>
                <a:ea typeface="+mn-ea"/>
              </a:defRPr>
            </a:lvl4pPr>
            <a:lvl5pPr>
              <a:defRPr b="0" i="0">
                <a:solidFill>
                  <a:srgbClr val="09050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8" name="图片 7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  <a:cs typeface="+mj-ea"/>
              </a:defRPr>
            </a:lvl1pPr>
          </a:lstStyle>
          <a:p>
            <a:r>
              <a:rPr lang="en-US" altLang="zh-CN" dirty="0"/>
              <a:t>3.2 </a:t>
            </a:r>
            <a:r>
              <a:rPr lang="zh-CN" altLang="en-US" dirty="0"/>
              <a:t>软件功能框架（用例图等）</a:t>
            </a:r>
          </a:p>
        </p:txBody>
      </p:sp>
      <p:sp>
        <p:nvSpPr>
          <p:cNvPr id="10" name="任意多边形 9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仅标题">
    <p:bg>
      <p:bgPr>
        <a:blipFill rotWithShape="1">
          <a:blip r:embed="rId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 txBox="1"/>
          <p:nvPr userDrawn="1">
            <p:custDataLst>
              <p:tags r:id="rId1"/>
            </p:custDataLst>
          </p:nvPr>
        </p:nvSpPr>
        <p:spPr>
          <a:xfrm>
            <a:off x="2316480" y="2591380"/>
            <a:ext cx="2661920" cy="838835"/>
          </a:xfrm>
          <a:prstGeom prst="rect">
            <a:avLst/>
          </a:prstGeom>
          <a:noFill/>
        </p:spPr>
        <p:txBody>
          <a:bodyPr vert="horz" wrap="square" lIns="90000" tIns="45720" rIns="91440" bIns="45720" rtlCol="0" anchor="ctr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5400" b="1" cap="none" spc="0" dirty="0">
                <a:ln w="6600">
                  <a:noFill/>
                  <a:prstDash val="solid"/>
                </a:ln>
                <a:solidFill>
                  <a:schemeClr val="bg1"/>
                </a:solidFill>
                <a:effectLst/>
              </a:rPr>
              <a:t>Part 04</a:t>
            </a:r>
          </a:p>
        </p:txBody>
      </p:sp>
      <p:sp>
        <p:nvSpPr>
          <p:cNvPr id="16" name="文本占位符 17"/>
          <p:cNvSpPr>
            <a:spLocks noGrp="1"/>
          </p:cNvSpPr>
          <p:nvPr>
            <p:ph type="body" sz="quarter" idx="13" hasCustomPrompt="1"/>
            <p:custDataLst>
              <p:tags r:id="rId2"/>
            </p:custDataLst>
          </p:nvPr>
        </p:nvSpPr>
        <p:spPr>
          <a:xfrm>
            <a:off x="5192421" y="2453241"/>
            <a:ext cx="4304799" cy="1115113"/>
          </a:xfrm>
        </p:spPr>
        <p:txBody>
          <a:bodyPr lIns="90000" anchor="ctr">
            <a:noAutofit/>
          </a:bodyPr>
          <a:lstStyle>
            <a:lvl1pPr marL="0" indent="0" algn="l">
              <a:buNone/>
              <a:defRPr sz="66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zh-CN" altLang="en-US" dirty="0"/>
              <a:t>项目测试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  <p:custDataLst>
              <p:tags r:id="rId3"/>
            </p:custDataLst>
          </p:nvPr>
        </p:nvSpPr>
        <p:spPr>
          <a:xfrm>
            <a:off x="2330450" y="3770630"/>
            <a:ext cx="7531100" cy="972185"/>
          </a:xfrm>
        </p:spPr>
        <p:txBody>
          <a:bodyPr>
            <a:normAutofit/>
          </a:bodyPr>
          <a:lstStyle>
            <a:lvl1pPr marL="0" indent="0" algn="r">
              <a:lnSpc>
                <a:spcPct val="150000"/>
              </a:lnSpc>
              <a:buNone/>
              <a:defRPr sz="14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单击编辑文本，文字是您思想的提炼，为了最终演示的良好效果，请尽量言简意赅的阐述观点</a:t>
            </a: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561975" y="290195"/>
            <a:ext cx="11199495" cy="872490"/>
            <a:chOff x="885" y="457"/>
            <a:chExt cx="17637" cy="1374"/>
          </a:xfrm>
        </p:grpSpPr>
        <p:pic>
          <p:nvPicPr>
            <p:cNvPr id="13" name="图片 12" descr="赛题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8"/>
            <a:srcRect b="24865"/>
            <a:stretch>
              <a:fillRect/>
            </a:stretch>
          </p:blipFill>
          <p:spPr>
            <a:xfrm>
              <a:off x="885" y="758"/>
              <a:ext cx="4711" cy="884"/>
            </a:xfrm>
            <a:prstGeom prst="rect">
              <a:avLst/>
            </a:prstGeom>
          </p:spPr>
        </p:pic>
        <p:pic>
          <p:nvPicPr>
            <p:cNvPr id="3" name="图片 2" descr="操作系统开源创新大赛-logo@2x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4742" y="457"/>
              <a:ext cx="3780" cy="137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29218" y="1445886"/>
            <a:ext cx="11133563" cy="4622027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  <a:lvl2pPr>
              <a:defRPr b="0" i="0">
                <a:solidFill>
                  <a:srgbClr val="090509"/>
                </a:solidFill>
                <a:latin typeface="+mn-ea"/>
                <a:ea typeface="+mn-ea"/>
              </a:defRPr>
            </a:lvl2pPr>
            <a:lvl3pPr>
              <a:defRPr b="0" i="0">
                <a:solidFill>
                  <a:srgbClr val="090509"/>
                </a:solidFill>
                <a:latin typeface="+mn-ea"/>
                <a:ea typeface="+mn-ea"/>
              </a:defRPr>
            </a:lvl3pPr>
            <a:lvl4pPr>
              <a:defRPr b="0" i="0">
                <a:solidFill>
                  <a:srgbClr val="090509"/>
                </a:solidFill>
                <a:latin typeface="+mn-ea"/>
                <a:ea typeface="+mn-ea"/>
              </a:defRPr>
            </a:lvl4pPr>
            <a:lvl5pPr>
              <a:defRPr b="0" i="0">
                <a:solidFill>
                  <a:srgbClr val="09050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8" name="图片 7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  <a:cs typeface="+mj-ea"/>
              </a:defRPr>
            </a:lvl1pPr>
          </a:lstStyle>
          <a:p>
            <a:r>
              <a:rPr lang="en-US" altLang="zh-CN" dirty="0"/>
              <a:t>4.1 </a:t>
            </a:r>
            <a:r>
              <a:rPr lang="zh-CN" altLang="en-US" dirty="0"/>
              <a:t>项目测试结果说明</a:t>
            </a:r>
          </a:p>
        </p:txBody>
      </p:sp>
      <p:sp>
        <p:nvSpPr>
          <p:cNvPr id="10" name="任意多边形 9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仅标题">
    <p:bg>
      <p:bgPr>
        <a:blipFill rotWithShape="1">
          <a:blip r:embed="rId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5" name="标题 1"/>
          <p:cNvSpPr txBox="1"/>
          <p:nvPr userDrawn="1">
            <p:custDataLst>
              <p:tags r:id="rId1"/>
            </p:custDataLst>
          </p:nvPr>
        </p:nvSpPr>
        <p:spPr>
          <a:xfrm>
            <a:off x="2316480" y="2591380"/>
            <a:ext cx="2661920" cy="838835"/>
          </a:xfrm>
          <a:prstGeom prst="rect">
            <a:avLst/>
          </a:prstGeom>
          <a:noFill/>
        </p:spPr>
        <p:txBody>
          <a:bodyPr vert="horz" wrap="square" lIns="90000" tIns="45720" rIns="91440" bIns="45720" rtlCol="0" anchor="ctr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5400" b="1" cap="none" spc="0" dirty="0">
                <a:ln w="6600">
                  <a:noFill/>
                  <a:prstDash val="solid"/>
                </a:ln>
                <a:solidFill>
                  <a:schemeClr val="bg1"/>
                </a:solidFill>
                <a:effectLst/>
              </a:rPr>
              <a:t>Part 05</a:t>
            </a:r>
          </a:p>
        </p:txBody>
      </p:sp>
      <p:sp>
        <p:nvSpPr>
          <p:cNvPr id="16" name="文本占位符 17"/>
          <p:cNvSpPr>
            <a:spLocks noGrp="1"/>
          </p:cNvSpPr>
          <p:nvPr>
            <p:ph type="body" sz="quarter" idx="13" hasCustomPrompt="1"/>
            <p:custDataLst>
              <p:tags r:id="rId2"/>
            </p:custDataLst>
          </p:nvPr>
        </p:nvSpPr>
        <p:spPr>
          <a:xfrm>
            <a:off x="5192421" y="2453241"/>
            <a:ext cx="4304799" cy="1115113"/>
          </a:xfrm>
        </p:spPr>
        <p:txBody>
          <a:bodyPr lIns="90000" anchor="ctr">
            <a:noAutofit/>
          </a:bodyPr>
          <a:lstStyle>
            <a:lvl1pPr marL="0" indent="0" algn="l">
              <a:buNone/>
              <a:defRPr sz="66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zh-CN" altLang="en-US" dirty="0"/>
              <a:t>作品演示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  <p:custDataLst>
              <p:tags r:id="rId3"/>
            </p:custDataLst>
          </p:nvPr>
        </p:nvSpPr>
        <p:spPr>
          <a:xfrm>
            <a:off x="2330450" y="3770630"/>
            <a:ext cx="7531100" cy="972185"/>
          </a:xfrm>
        </p:spPr>
        <p:txBody>
          <a:bodyPr>
            <a:normAutofit/>
          </a:bodyPr>
          <a:lstStyle>
            <a:lvl1pPr marL="0" indent="0" algn="r">
              <a:lnSpc>
                <a:spcPct val="150000"/>
              </a:lnSpc>
              <a:buNone/>
              <a:defRPr sz="14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单击编辑文本，文字是您思想的提炼，为了最终演示的良好效果，请尽量言简意赅的阐述观点</a:t>
            </a: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561975" y="290195"/>
            <a:ext cx="11199495" cy="872490"/>
            <a:chOff x="885" y="457"/>
            <a:chExt cx="17637" cy="1374"/>
          </a:xfrm>
        </p:grpSpPr>
        <p:pic>
          <p:nvPicPr>
            <p:cNvPr id="13" name="图片 12" descr="赛题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8"/>
            <a:srcRect b="24865"/>
            <a:stretch>
              <a:fillRect/>
            </a:stretch>
          </p:blipFill>
          <p:spPr>
            <a:xfrm>
              <a:off x="885" y="758"/>
              <a:ext cx="4711" cy="884"/>
            </a:xfrm>
            <a:prstGeom prst="rect">
              <a:avLst/>
            </a:prstGeom>
          </p:spPr>
        </p:pic>
        <p:pic>
          <p:nvPicPr>
            <p:cNvPr id="6" name="图片 5" descr="操作系统开源创新大赛-logo@2x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4742" y="457"/>
              <a:ext cx="3780" cy="137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6" name="媒体占位符 5"/>
          <p:cNvSpPr>
            <a:spLocks noGrp="1"/>
          </p:cNvSpPr>
          <p:nvPr>
            <p:ph type="media" sz="quarter" idx="15"/>
          </p:nvPr>
        </p:nvSpPr>
        <p:spPr>
          <a:xfrm>
            <a:off x="529218" y="1419861"/>
            <a:ext cx="11133563" cy="4648052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</a:lstStyle>
          <a:p>
            <a:endParaRPr kumimoji="1" lang="zh-CN" altLang="en-US"/>
          </a:p>
        </p:txBody>
      </p:sp>
      <p:sp>
        <p:nvSpPr>
          <p:cNvPr id="8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9" name="图片 8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  <a:cs typeface="+mj-ea"/>
              </a:defRPr>
            </a:lvl1pPr>
          </a:lstStyle>
          <a:p>
            <a:r>
              <a:rPr lang="en-US" altLang="zh-CN" dirty="0"/>
              <a:t>5.1 </a:t>
            </a:r>
            <a:r>
              <a:rPr lang="zh-CN" altLang="en-US" dirty="0"/>
              <a:t>作品演示播放</a:t>
            </a:r>
          </a:p>
        </p:txBody>
      </p:sp>
      <p:sp>
        <p:nvSpPr>
          <p:cNvPr id="10" name="任意多边形 9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rotWithShape="1">
          <a:blip r:embed="rId1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2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4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57605" y="1861820"/>
            <a:ext cx="9876790" cy="175895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6000" b="1" i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kumimoji="1" lang="zh-CN" altLang="en-US" dirty="0"/>
              <a:t>单击此处编辑结束语</a:t>
            </a:r>
          </a:p>
        </p:txBody>
      </p:sp>
      <p:sp>
        <p:nvSpPr>
          <p:cNvPr id="3" name="文本占位符 9"/>
          <p:cNvSpPr>
            <a:spLocks noGrp="1"/>
          </p:cNvSpPr>
          <p:nvPr>
            <p:ph type="body" sz="quarter" idx="13" hasCustomPrompt="1"/>
            <p:custDataLst>
              <p:tags r:id="rId2"/>
            </p:custDataLst>
          </p:nvPr>
        </p:nvSpPr>
        <p:spPr>
          <a:xfrm>
            <a:off x="5099050" y="3915410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编辑单位</a:t>
            </a:r>
            <a:r>
              <a:rPr kumimoji="1" lang="en-US" altLang="zh-CN" dirty="0"/>
              <a:t>/</a:t>
            </a:r>
            <a:r>
              <a:rPr kumimoji="1" lang="zh-CN" altLang="en-US" dirty="0"/>
              <a:t>高校名称（没有填无）</a:t>
            </a:r>
          </a:p>
        </p:txBody>
      </p:sp>
      <p:sp>
        <p:nvSpPr>
          <p:cNvPr id="2" name="文本占位符 9"/>
          <p:cNvSpPr>
            <a:spLocks noGrp="1"/>
          </p:cNvSpPr>
          <p:nvPr>
            <p:ph type="body" sz="quarter" idx="14" hasCustomPrompt="1"/>
            <p:custDataLst>
              <p:tags r:id="rId3"/>
            </p:custDataLst>
          </p:nvPr>
        </p:nvSpPr>
        <p:spPr>
          <a:xfrm>
            <a:off x="5099050" y="4277995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编辑队伍名称</a:t>
            </a:r>
          </a:p>
        </p:txBody>
      </p:sp>
      <p:sp>
        <p:nvSpPr>
          <p:cNvPr id="6" name="文本占位符 9"/>
          <p:cNvSpPr>
            <a:spLocks noGrp="1"/>
          </p:cNvSpPr>
          <p:nvPr>
            <p:ph type="body" sz="quarter" idx="15" hasCustomPrompt="1"/>
            <p:custDataLst>
              <p:tags r:id="rId4"/>
            </p:custDataLst>
          </p:nvPr>
        </p:nvSpPr>
        <p:spPr>
          <a:xfrm>
            <a:off x="5099050" y="4640580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编辑队员名称</a:t>
            </a:r>
          </a:p>
        </p:txBody>
      </p:sp>
      <p:sp>
        <p:nvSpPr>
          <p:cNvPr id="7" name="文本占位符 9"/>
          <p:cNvSpPr>
            <a:spLocks noGrp="1"/>
          </p:cNvSpPr>
          <p:nvPr>
            <p:ph type="body" sz="quarter" idx="18" hasCustomPrompt="1"/>
            <p:custDataLst>
              <p:tags r:id="rId5"/>
            </p:custDataLst>
          </p:nvPr>
        </p:nvSpPr>
        <p:spPr>
          <a:xfrm>
            <a:off x="5099050" y="5003800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编辑老师名称（没有填无）</a:t>
            </a:r>
          </a:p>
        </p:txBody>
      </p:sp>
      <p:sp>
        <p:nvSpPr>
          <p:cNvPr id="8" name="文本占位符 9"/>
          <p:cNvSpPr>
            <a:spLocks noGrp="1"/>
          </p:cNvSpPr>
          <p:nvPr>
            <p:ph type="body" sz="quarter" idx="20" hasCustomPrompt="1"/>
            <p:custDataLst>
              <p:tags r:id="rId6"/>
            </p:custDataLst>
          </p:nvPr>
        </p:nvSpPr>
        <p:spPr>
          <a:xfrm>
            <a:off x="5099050" y="5367655"/>
            <a:ext cx="3398520" cy="290195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编辑完成日期</a:t>
            </a:r>
          </a:p>
        </p:txBody>
      </p:sp>
      <p:sp>
        <p:nvSpPr>
          <p:cNvPr id="9" name="文本占位符 9"/>
          <p:cNvSpPr>
            <a:spLocks noGrp="1"/>
          </p:cNvSpPr>
          <p:nvPr>
            <p:ph type="body" sz="quarter" idx="21" hasCustomPrompt="1"/>
            <p:custDataLst>
              <p:tags r:id="rId7"/>
            </p:custDataLst>
          </p:nvPr>
        </p:nvSpPr>
        <p:spPr>
          <a:xfrm>
            <a:off x="3937218" y="3915169"/>
            <a:ext cx="1161805" cy="290369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组织名称：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2" hasCustomPrompt="1"/>
            <p:custDataLst>
              <p:tags r:id="rId8"/>
            </p:custDataLst>
          </p:nvPr>
        </p:nvSpPr>
        <p:spPr>
          <a:xfrm>
            <a:off x="3937218" y="4278079"/>
            <a:ext cx="1161805" cy="290369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参赛团队：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3" hasCustomPrompt="1"/>
            <p:custDataLst>
              <p:tags r:id="rId9"/>
            </p:custDataLst>
          </p:nvPr>
        </p:nvSpPr>
        <p:spPr>
          <a:xfrm>
            <a:off x="3937218" y="4640427"/>
            <a:ext cx="1161805" cy="290370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团队成员：</a:t>
            </a:r>
          </a:p>
        </p:txBody>
      </p:sp>
      <p:sp>
        <p:nvSpPr>
          <p:cNvPr id="12" name="文本占位符 9"/>
          <p:cNvSpPr>
            <a:spLocks noGrp="1"/>
          </p:cNvSpPr>
          <p:nvPr>
            <p:ph type="body" sz="quarter" idx="24" hasCustomPrompt="1"/>
            <p:custDataLst>
              <p:tags r:id="rId10"/>
            </p:custDataLst>
          </p:nvPr>
        </p:nvSpPr>
        <p:spPr>
          <a:xfrm>
            <a:off x="3937218" y="5004051"/>
            <a:ext cx="1161805" cy="290370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指导老师：</a:t>
            </a:r>
          </a:p>
        </p:txBody>
      </p:sp>
      <p:sp>
        <p:nvSpPr>
          <p:cNvPr id="13" name="文本占位符 9"/>
          <p:cNvSpPr>
            <a:spLocks noGrp="1"/>
          </p:cNvSpPr>
          <p:nvPr>
            <p:ph type="body" sz="quarter" idx="25" hasCustomPrompt="1"/>
            <p:custDataLst>
              <p:tags r:id="rId11"/>
            </p:custDataLst>
          </p:nvPr>
        </p:nvSpPr>
        <p:spPr>
          <a:xfrm>
            <a:off x="3937218" y="5367675"/>
            <a:ext cx="1161805" cy="290371"/>
          </a:xfrm>
        </p:spPr>
        <p:txBody>
          <a:bodyPr anchor="t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sz="2000">
                <a:latin typeface="+mj-ea"/>
                <a:ea typeface="+mj-ea"/>
              </a:defRPr>
            </a:lvl2pPr>
            <a:lvl3pPr>
              <a:defRPr sz="2000">
                <a:latin typeface="+mj-ea"/>
                <a:ea typeface="+mj-ea"/>
              </a:defRPr>
            </a:lvl3pPr>
            <a:lvl4pPr>
              <a:defRPr sz="2000">
                <a:latin typeface="+mj-ea"/>
                <a:ea typeface="+mj-ea"/>
              </a:defRPr>
            </a:lvl4pPr>
            <a:lvl5pPr>
              <a:defRPr sz="2000"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 dirty="0"/>
              <a:t>完成日期：</a:t>
            </a: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561975" y="290195"/>
            <a:ext cx="11199495" cy="872490"/>
            <a:chOff x="885" y="457"/>
            <a:chExt cx="17637" cy="1374"/>
          </a:xfrm>
        </p:grpSpPr>
        <p:pic>
          <p:nvPicPr>
            <p:cNvPr id="14" name="图片 13" descr="赛题"/>
            <p:cNvPicPr>
              <a:picLocks noChangeAspect="1"/>
            </p:cNvPicPr>
            <p:nvPr userDrawn="1">
              <p:custDataLst>
                <p:tags r:id="rId12"/>
              </p:custDataLst>
            </p:nvPr>
          </p:nvPicPr>
          <p:blipFill>
            <a:blip r:embed="rId16"/>
            <a:srcRect b="24865"/>
            <a:stretch>
              <a:fillRect/>
            </a:stretch>
          </p:blipFill>
          <p:spPr>
            <a:xfrm>
              <a:off x="885" y="758"/>
              <a:ext cx="4711" cy="884"/>
            </a:xfrm>
            <a:prstGeom prst="rect">
              <a:avLst/>
            </a:prstGeom>
          </p:spPr>
        </p:pic>
        <p:pic>
          <p:nvPicPr>
            <p:cNvPr id="15" name="图片 14" descr="操作系统开源创新大赛-logo@2x"/>
            <p:cNvPicPr>
              <a:picLocks noChangeAspect="1"/>
            </p:cNvPicPr>
            <p:nvPr userDrawn="1">
              <p:custDataLst>
                <p:tags r:id="rId13"/>
              </p:custDataLst>
            </p:nvPr>
          </p:nvPicPr>
          <p:blipFill>
            <a:blip r:embed="rId17"/>
            <a:stretch>
              <a:fillRect/>
            </a:stretch>
          </p:blipFill>
          <p:spPr>
            <a:xfrm>
              <a:off x="14742" y="457"/>
              <a:ext cx="3780" cy="137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grpSp>
        <p:nvGrpSpPr>
          <p:cNvPr id="105" name="组合 104"/>
          <p:cNvGrpSpPr/>
          <p:nvPr userDrawn="1"/>
        </p:nvGrpSpPr>
        <p:grpSpPr>
          <a:xfrm>
            <a:off x="364475" y="2361991"/>
            <a:ext cx="4978706" cy="1729076"/>
            <a:chOff x="342441" y="2221843"/>
            <a:chExt cx="4978706" cy="1729076"/>
          </a:xfrm>
        </p:grpSpPr>
        <p:sp>
          <p:nvSpPr>
            <p:cNvPr id="107" name="标题 1"/>
            <p:cNvSpPr txBox="1"/>
            <p:nvPr userDrawn="1">
              <p:custDataLst>
                <p:tags r:id="rId5"/>
              </p:custDataLst>
            </p:nvPr>
          </p:nvSpPr>
          <p:spPr>
            <a:xfrm>
              <a:off x="1168706" y="3243360"/>
              <a:ext cx="3326176" cy="70755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b="1" kern="1200">
                  <a:solidFill>
                    <a:schemeClr val="tx2">
                      <a:lumMod val="50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kumimoji="1" lang="en-US" altLang="zh-CN" sz="4000" dirty="0">
                  <a:solidFill>
                    <a:schemeClr val="tx2">
                      <a:lumMod val="20000"/>
                      <a:lumOff val="80000"/>
                      <a:alpha val="30000"/>
                    </a:schemeClr>
                  </a:solidFill>
                </a:rPr>
                <a:t>CONTENTS</a:t>
              </a:r>
            </a:p>
          </p:txBody>
        </p:sp>
        <p:sp>
          <p:nvSpPr>
            <p:cNvPr id="112" name="标题 1"/>
            <p:cNvSpPr txBox="1"/>
            <p:nvPr userDrawn="1">
              <p:custDataLst>
                <p:tags r:id="rId6"/>
              </p:custDataLst>
            </p:nvPr>
          </p:nvSpPr>
          <p:spPr>
            <a:xfrm>
              <a:off x="342441" y="2221843"/>
              <a:ext cx="4978706" cy="102151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b="1" kern="1200">
                  <a:solidFill>
                    <a:schemeClr val="tx2">
                      <a:lumMod val="50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kumimoji="1" lang="zh-CN" altLang="en-US" sz="6600" dirty="0">
                  <a:solidFill>
                    <a:srgbClr val="080A12"/>
                  </a:solidFill>
                </a:rPr>
                <a:t>目录</a:t>
              </a:r>
            </a:p>
          </p:txBody>
        </p:sp>
      </p:grpSp>
      <p:grpSp>
        <p:nvGrpSpPr>
          <p:cNvPr id="139" name="组合 138"/>
          <p:cNvGrpSpPr/>
          <p:nvPr userDrawn="1"/>
        </p:nvGrpSpPr>
        <p:grpSpPr>
          <a:xfrm>
            <a:off x="330200" y="2410460"/>
            <a:ext cx="11532870" cy="2037715"/>
            <a:chOff x="458" y="4120"/>
            <a:chExt cx="18162" cy="3209"/>
          </a:xfrm>
        </p:grpSpPr>
        <p:sp>
          <p:nvSpPr>
            <p:cNvPr id="136" name="- UKYLINOS -"/>
            <p:cNvSpPr txBox="1"/>
            <p:nvPr userDrawn="1">
              <p:custDataLst>
                <p:tags r:id="rId3"/>
              </p:custDataLst>
            </p:nvPr>
          </p:nvSpPr>
          <p:spPr>
            <a:xfrm rot="16200000">
              <a:off x="-946" y="5523"/>
              <a:ext cx="3209" cy="402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3" tIns="50803" rIns="50803" bIns="50803" anchor="ctr">
              <a:spAutoFit/>
            </a:bodyPr>
            <a:lstStyle>
              <a:lvl1pPr>
                <a:defRPr sz="1600" spc="400">
                  <a:solidFill>
                    <a:srgbClr val="323232"/>
                  </a:solidFill>
                </a:defRPr>
              </a:lvl1pPr>
            </a:lstStyle>
            <a:p>
              <a:pPr algn="dist"/>
              <a:r>
                <a:rPr sz="1000" dirty="0">
                  <a:latin typeface="+mn-lt"/>
                  <a:ea typeface="+mn-ea"/>
                  <a:cs typeface="Helvetica Neue Bold" panose="02000503000000020004" charset="0"/>
                  <a:sym typeface="+mn-ea"/>
                </a:rPr>
                <a:t>-</a:t>
              </a:r>
              <a:r>
                <a:rPr lang="en-US" sz="1000" dirty="0">
                  <a:latin typeface="+mn-lt"/>
                  <a:ea typeface="+mn-ea"/>
                  <a:cs typeface="Helvetica Neue Bold" panose="02000503000000020004" charset="0"/>
                  <a:sym typeface="+mn-ea"/>
                </a:rPr>
                <a:t>OPENKYLIN</a:t>
              </a:r>
              <a:r>
                <a:rPr sz="1000" dirty="0">
                  <a:latin typeface="+mn-lt"/>
                  <a:ea typeface="+mn-ea"/>
                  <a:cs typeface="Helvetica Neue Bold" panose="02000503000000020004" charset="0"/>
                  <a:sym typeface="+mn-ea"/>
                </a:rPr>
                <a:t>-</a:t>
              </a:r>
              <a:endParaRPr sz="1000" dirty="0">
                <a:latin typeface="+mn-lt"/>
                <a:ea typeface="+mn-ea"/>
              </a:endParaRPr>
            </a:p>
          </p:txBody>
        </p:sp>
        <p:sp>
          <p:nvSpPr>
            <p:cNvPr id="138" name="- UKYLINOS -"/>
            <p:cNvSpPr txBox="1"/>
            <p:nvPr userDrawn="1">
              <p:custDataLst>
                <p:tags r:id="rId4"/>
              </p:custDataLst>
            </p:nvPr>
          </p:nvSpPr>
          <p:spPr>
            <a:xfrm rot="16200000">
              <a:off x="16814" y="5523"/>
              <a:ext cx="3209" cy="402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50803" tIns="50803" rIns="50803" bIns="50803" anchor="ctr">
              <a:spAutoFit/>
            </a:bodyPr>
            <a:lstStyle>
              <a:lvl1pPr>
                <a:defRPr sz="1600" spc="400">
                  <a:solidFill>
                    <a:srgbClr val="323232"/>
                  </a:solidFill>
                </a:defRPr>
              </a:lvl1pPr>
            </a:lstStyle>
            <a:p>
              <a:pPr algn="dist"/>
              <a:r>
                <a:rPr sz="1000" dirty="0">
                  <a:latin typeface="+mn-lt"/>
                  <a:ea typeface="+mn-ea"/>
                  <a:cs typeface="Helvetica Neue Bold" panose="02000503000000020004" charset="0"/>
                  <a:sym typeface="+mn-ea"/>
                </a:rPr>
                <a:t>-</a:t>
              </a:r>
              <a:r>
                <a:rPr lang="en-US" sz="1000" dirty="0">
                  <a:latin typeface="+mn-lt"/>
                  <a:ea typeface="+mn-ea"/>
                  <a:cs typeface="Helvetica Neue Bold" panose="02000503000000020004" charset="0"/>
                  <a:sym typeface="+mn-ea"/>
                </a:rPr>
                <a:t>OPENKYLIN</a:t>
              </a:r>
              <a:r>
                <a:rPr sz="1000" dirty="0">
                  <a:latin typeface="+mn-lt"/>
                  <a:ea typeface="+mn-ea"/>
                  <a:cs typeface="Helvetica Neue Bold" panose="02000503000000020004" charset="0"/>
                  <a:sym typeface="+mn-ea"/>
                </a:rPr>
                <a:t>-</a:t>
              </a:r>
              <a:endParaRPr sz="1000" dirty="0">
                <a:latin typeface="+mn-lt"/>
                <a:ea typeface="+mn-ea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504190" y="290195"/>
            <a:ext cx="11007725" cy="906780"/>
            <a:chOff x="794" y="457"/>
            <a:chExt cx="17335" cy="1428"/>
          </a:xfrm>
        </p:grpSpPr>
        <p:pic>
          <p:nvPicPr>
            <p:cNvPr id="7" name="图片 6" descr="/Users/mxy/Desktop/赛题-全黑.png赛题-全黑"/>
            <p:cNvPicPr>
              <a:picLocks noChangeAspect="1"/>
            </p:cNvPicPr>
            <p:nvPr userDrawn="1">
              <p:custDataLst>
                <p:tags r:id="rId1"/>
              </p:custDataLst>
            </p:nvPr>
          </p:nvPicPr>
          <p:blipFill>
            <a:blip r:embed="rId8"/>
            <a:srcRect l="-359" t="-1446" r="359" b="24894"/>
            <a:stretch>
              <a:fillRect/>
            </a:stretch>
          </p:blipFill>
          <p:spPr>
            <a:xfrm>
              <a:off x="13669" y="757"/>
              <a:ext cx="4461" cy="837"/>
            </a:xfrm>
            <a:prstGeom prst="rect">
              <a:avLst/>
            </a:prstGeom>
          </p:spPr>
        </p:pic>
        <p:pic>
          <p:nvPicPr>
            <p:cNvPr id="8" name="图片 7" descr="操作系统开源创新大赛-logo@2x"/>
            <p:cNvPicPr>
              <a:picLocks noChangeAspect="1"/>
            </p:cNvPicPr>
            <p:nvPr userDrawn="1">
              <p:custDataLst>
                <p:tags r:id="rId2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794" y="457"/>
              <a:ext cx="3925" cy="1428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28" name="标题 1"/>
          <p:cNvSpPr txBox="1"/>
          <p:nvPr userDrawn="1"/>
        </p:nvSpPr>
        <p:spPr>
          <a:xfrm>
            <a:off x="2316480" y="2591380"/>
            <a:ext cx="2661920" cy="838835"/>
          </a:xfrm>
          <a:prstGeom prst="rect">
            <a:avLst/>
          </a:prstGeom>
          <a:noFill/>
        </p:spPr>
        <p:txBody>
          <a:bodyPr vert="horz" wrap="square" lIns="90000" tIns="45720" rIns="91440" bIns="45720" rtlCol="0" anchor="ctr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5400" b="1" cap="none" spc="0" dirty="0">
                <a:ln w="6600">
                  <a:noFill/>
                  <a:prstDash val="solid"/>
                </a:ln>
                <a:solidFill>
                  <a:schemeClr val="bg1"/>
                </a:solidFill>
                <a:effectLst/>
              </a:rPr>
              <a:t>Part 01</a:t>
            </a:r>
          </a:p>
        </p:txBody>
      </p:sp>
      <p:sp>
        <p:nvSpPr>
          <p:cNvPr id="29" name="文本占位符 17"/>
          <p:cNvSpPr>
            <a:spLocks noGrp="1"/>
          </p:cNvSpPr>
          <p:nvPr>
            <p:ph type="body" sz="quarter" idx="13" hasCustomPrompt="1"/>
          </p:nvPr>
        </p:nvSpPr>
        <p:spPr>
          <a:xfrm>
            <a:off x="5192421" y="2453241"/>
            <a:ext cx="4304799" cy="1115113"/>
          </a:xfrm>
        </p:spPr>
        <p:txBody>
          <a:bodyPr lIns="90000" anchor="ctr">
            <a:noAutofit/>
          </a:bodyPr>
          <a:lstStyle>
            <a:lvl1pPr marL="0" indent="0" algn="l">
              <a:buNone/>
              <a:defRPr sz="66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zh-CN" altLang="en-US" dirty="0"/>
              <a:t>项目介绍</a:t>
            </a:r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4" hasCustomPrompt="1"/>
          </p:nvPr>
        </p:nvSpPr>
        <p:spPr>
          <a:xfrm>
            <a:off x="2330450" y="3770630"/>
            <a:ext cx="7531100" cy="972185"/>
          </a:xfrm>
        </p:spPr>
        <p:txBody>
          <a:bodyPr>
            <a:normAutofit/>
          </a:bodyPr>
          <a:lstStyle>
            <a:lvl1pPr marL="0" indent="0" algn="r">
              <a:lnSpc>
                <a:spcPct val="150000"/>
              </a:lnSpc>
              <a:buNone/>
              <a:defRPr sz="14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单击编辑文本，文字是您思想的提炼，为了最终演示的良好效果，请尽量言简意赅的阐述观点</a:t>
            </a: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561975" y="290195"/>
            <a:ext cx="11199495" cy="872490"/>
            <a:chOff x="885" y="457"/>
            <a:chExt cx="17637" cy="1374"/>
          </a:xfrm>
        </p:grpSpPr>
        <p:pic>
          <p:nvPicPr>
            <p:cNvPr id="13" name="图片 12" descr="赛题"/>
            <p:cNvPicPr>
              <a:picLocks noChangeAspect="1"/>
            </p:cNvPicPr>
            <p:nvPr userDrawn="1">
              <p:custDataLst>
                <p:tags r:id="rId1"/>
              </p:custDataLst>
            </p:nvPr>
          </p:nvPicPr>
          <p:blipFill>
            <a:blip r:embed="rId5"/>
            <a:srcRect b="24865"/>
            <a:stretch>
              <a:fillRect/>
            </a:stretch>
          </p:blipFill>
          <p:spPr>
            <a:xfrm>
              <a:off x="885" y="758"/>
              <a:ext cx="4711" cy="884"/>
            </a:xfrm>
            <a:prstGeom prst="rect">
              <a:avLst/>
            </a:prstGeom>
          </p:spPr>
        </p:pic>
        <p:pic>
          <p:nvPicPr>
            <p:cNvPr id="6" name="图片 5" descr="操作系统开源创新大赛-logo@2x"/>
            <p:cNvPicPr>
              <a:picLocks noChangeAspect="1"/>
            </p:cNvPicPr>
            <p:nvPr userDrawn="1">
              <p:custDataLst>
                <p:tags r:id="rId2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4742" y="457"/>
              <a:ext cx="3780" cy="137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29218" y="1445886"/>
            <a:ext cx="11133563" cy="4622027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  <a:lvl2pPr>
              <a:defRPr b="0" i="0">
                <a:solidFill>
                  <a:srgbClr val="090509"/>
                </a:solidFill>
                <a:latin typeface="+mn-ea"/>
                <a:ea typeface="+mn-ea"/>
              </a:defRPr>
            </a:lvl2pPr>
            <a:lvl3pPr>
              <a:defRPr b="0" i="0">
                <a:solidFill>
                  <a:srgbClr val="090509"/>
                </a:solidFill>
                <a:latin typeface="+mn-ea"/>
                <a:ea typeface="+mn-ea"/>
              </a:defRPr>
            </a:lvl3pPr>
            <a:lvl4pPr>
              <a:defRPr b="0" i="0">
                <a:solidFill>
                  <a:srgbClr val="090509"/>
                </a:solidFill>
                <a:latin typeface="+mn-ea"/>
                <a:ea typeface="+mn-ea"/>
              </a:defRPr>
            </a:lvl4pPr>
            <a:lvl5pPr>
              <a:defRPr b="0" i="0">
                <a:solidFill>
                  <a:srgbClr val="09050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25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7" name="图片 6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en-US" altLang="zh-CN" dirty="0"/>
              <a:t>1.1 </a:t>
            </a:r>
            <a:r>
              <a:rPr lang="zh-CN" altLang="en-US" dirty="0"/>
              <a:t>设计背景</a:t>
            </a:r>
          </a:p>
        </p:txBody>
      </p:sp>
      <p:sp>
        <p:nvSpPr>
          <p:cNvPr id="8" name="任意多边形 7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29218" y="1445886"/>
            <a:ext cx="11133563" cy="4622027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  <a:lvl2pPr>
              <a:defRPr b="0" i="0">
                <a:solidFill>
                  <a:srgbClr val="090509"/>
                </a:solidFill>
                <a:latin typeface="+mn-ea"/>
                <a:ea typeface="+mn-ea"/>
              </a:defRPr>
            </a:lvl2pPr>
            <a:lvl3pPr>
              <a:defRPr b="0" i="0">
                <a:solidFill>
                  <a:srgbClr val="090509"/>
                </a:solidFill>
                <a:latin typeface="+mn-ea"/>
                <a:ea typeface="+mn-ea"/>
              </a:defRPr>
            </a:lvl3pPr>
            <a:lvl4pPr>
              <a:defRPr b="0" i="0">
                <a:solidFill>
                  <a:srgbClr val="090509"/>
                </a:solidFill>
                <a:latin typeface="+mn-ea"/>
                <a:ea typeface="+mn-ea"/>
              </a:defRPr>
            </a:lvl4pPr>
            <a:lvl5pPr>
              <a:defRPr b="0" i="0">
                <a:solidFill>
                  <a:srgbClr val="09050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8" name="图片 7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  <a:cs typeface="+mj-ea"/>
              </a:defRPr>
            </a:lvl1pPr>
          </a:lstStyle>
          <a:p>
            <a:r>
              <a:rPr lang="en-US" altLang="zh-CN" dirty="0"/>
              <a:t>1.2 </a:t>
            </a:r>
            <a:r>
              <a:rPr lang="zh-CN" altLang="en-US" dirty="0"/>
              <a:t>设计目标</a:t>
            </a:r>
          </a:p>
        </p:txBody>
      </p:sp>
      <p:sp>
        <p:nvSpPr>
          <p:cNvPr id="10" name="任意多边形 9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29218" y="1445886"/>
            <a:ext cx="11133563" cy="4622027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  <a:lvl2pPr>
              <a:defRPr b="0" i="0">
                <a:solidFill>
                  <a:srgbClr val="090509"/>
                </a:solidFill>
                <a:latin typeface="+mn-ea"/>
                <a:ea typeface="+mn-ea"/>
              </a:defRPr>
            </a:lvl2pPr>
            <a:lvl3pPr>
              <a:defRPr b="0" i="0">
                <a:solidFill>
                  <a:srgbClr val="090509"/>
                </a:solidFill>
                <a:latin typeface="+mn-ea"/>
                <a:ea typeface="+mn-ea"/>
              </a:defRPr>
            </a:lvl3pPr>
            <a:lvl4pPr>
              <a:defRPr b="0" i="0">
                <a:solidFill>
                  <a:srgbClr val="090509"/>
                </a:solidFill>
                <a:latin typeface="+mn-ea"/>
                <a:ea typeface="+mn-ea"/>
              </a:defRPr>
            </a:lvl4pPr>
            <a:lvl5pPr>
              <a:defRPr b="0" i="0">
                <a:solidFill>
                  <a:srgbClr val="09050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8" name="图片 7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  <a:cs typeface="+mj-ea"/>
              </a:defRPr>
            </a:lvl1pPr>
          </a:lstStyle>
          <a:p>
            <a:r>
              <a:rPr lang="en-US" altLang="zh-CN" dirty="0"/>
              <a:t>1.3 </a:t>
            </a:r>
            <a:r>
              <a:rPr lang="zh-CN" altLang="en-US" dirty="0"/>
              <a:t>较同类产品的优势</a:t>
            </a:r>
          </a:p>
        </p:txBody>
      </p:sp>
      <p:sp>
        <p:nvSpPr>
          <p:cNvPr id="10" name="任意多边形 9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29218" y="1445886"/>
            <a:ext cx="11133563" cy="4622027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  <a:lvl2pPr>
              <a:defRPr b="0" i="0">
                <a:solidFill>
                  <a:srgbClr val="090509"/>
                </a:solidFill>
                <a:latin typeface="+mn-ea"/>
                <a:ea typeface="+mn-ea"/>
              </a:defRPr>
            </a:lvl2pPr>
            <a:lvl3pPr>
              <a:defRPr b="0" i="0">
                <a:solidFill>
                  <a:srgbClr val="090509"/>
                </a:solidFill>
                <a:latin typeface="+mn-ea"/>
                <a:ea typeface="+mn-ea"/>
              </a:defRPr>
            </a:lvl3pPr>
            <a:lvl4pPr>
              <a:defRPr b="0" i="0">
                <a:solidFill>
                  <a:srgbClr val="090509"/>
                </a:solidFill>
                <a:latin typeface="+mn-ea"/>
                <a:ea typeface="+mn-ea"/>
              </a:defRPr>
            </a:lvl4pPr>
            <a:lvl5pPr>
              <a:defRPr b="0" i="0">
                <a:solidFill>
                  <a:srgbClr val="09050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7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8" name="图片 7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  <a:cs typeface="+mj-ea"/>
              </a:defRPr>
            </a:lvl1pPr>
          </a:lstStyle>
          <a:p>
            <a:r>
              <a:rPr lang="en-US" altLang="zh-CN" dirty="0"/>
              <a:t>1.4 </a:t>
            </a:r>
            <a:r>
              <a:rPr lang="zh-CN" altLang="en-US" dirty="0"/>
              <a:t>作品原创性情况说明</a:t>
            </a:r>
          </a:p>
        </p:txBody>
      </p:sp>
      <p:sp>
        <p:nvSpPr>
          <p:cNvPr id="10" name="任意多边形 9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仅标题">
    <p:bg>
      <p:bgPr>
        <a:blipFill rotWithShape="1">
          <a:blip r:embed="rId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4" name="标题 1"/>
          <p:cNvSpPr txBox="1"/>
          <p:nvPr userDrawn="1">
            <p:custDataLst>
              <p:tags r:id="rId1"/>
            </p:custDataLst>
          </p:nvPr>
        </p:nvSpPr>
        <p:spPr>
          <a:xfrm>
            <a:off x="2316480" y="2591380"/>
            <a:ext cx="2661920" cy="838835"/>
          </a:xfrm>
          <a:prstGeom prst="rect">
            <a:avLst/>
          </a:prstGeom>
          <a:noFill/>
        </p:spPr>
        <p:txBody>
          <a:bodyPr vert="horz" wrap="square" lIns="90000" tIns="45720" rIns="91440" bIns="45720" rtlCol="0" anchor="ctr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5400" b="1" cap="none" spc="0" dirty="0">
                <a:ln w="6600">
                  <a:noFill/>
                  <a:prstDash val="solid"/>
                </a:ln>
                <a:solidFill>
                  <a:schemeClr val="bg1"/>
                </a:solidFill>
                <a:effectLst/>
              </a:rPr>
              <a:t>Part 02</a:t>
            </a:r>
          </a:p>
        </p:txBody>
      </p:sp>
      <p:sp>
        <p:nvSpPr>
          <p:cNvPr id="15" name="文本占位符 17"/>
          <p:cNvSpPr>
            <a:spLocks noGrp="1"/>
          </p:cNvSpPr>
          <p:nvPr>
            <p:ph type="body" sz="quarter" idx="13" hasCustomPrompt="1"/>
            <p:custDataLst>
              <p:tags r:id="rId2"/>
            </p:custDataLst>
          </p:nvPr>
        </p:nvSpPr>
        <p:spPr>
          <a:xfrm>
            <a:off x="5192421" y="2453241"/>
            <a:ext cx="4304799" cy="1115113"/>
          </a:xfrm>
        </p:spPr>
        <p:txBody>
          <a:bodyPr lIns="90000" anchor="ctr">
            <a:noAutofit/>
          </a:bodyPr>
          <a:lstStyle>
            <a:lvl1pPr marL="0" indent="0" algn="l">
              <a:buNone/>
              <a:defRPr sz="66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kumimoji="1" lang="zh-CN" altLang="en-US" dirty="0"/>
              <a:t>项目亮点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  <p:custDataLst>
              <p:tags r:id="rId3"/>
            </p:custDataLst>
          </p:nvPr>
        </p:nvSpPr>
        <p:spPr>
          <a:xfrm>
            <a:off x="2330450" y="3770630"/>
            <a:ext cx="7531100" cy="972185"/>
          </a:xfrm>
        </p:spPr>
        <p:txBody>
          <a:bodyPr>
            <a:normAutofit/>
          </a:bodyPr>
          <a:lstStyle>
            <a:lvl1pPr marL="0" indent="0" algn="r">
              <a:lnSpc>
                <a:spcPct val="150000"/>
              </a:lnSpc>
              <a:buNone/>
              <a:defRPr sz="14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zh-CN" altLang="en-US" dirty="0"/>
              <a:t>单击编辑文本，文字是您思想的提炼，为了最终演示的良好效果，请尽量言简意赅的阐述观点</a:t>
            </a: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561975" y="290195"/>
            <a:ext cx="11199495" cy="872490"/>
            <a:chOff x="885" y="457"/>
            <a:chExt cx="17637" cy="1374"/>
          </a:xfrm>
        </p:grpSpPr>
        <p:pic>
          <p:nvPicPr>
            <p:cNvPr id="6" name="图片 5" descr="赛题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8"/>
            <a:srcRect b="24865"/>
            <a:stretch>
              <a:fillRect/>
            </a:stretch>
          </p:blipFill>
          <p:spPr>
            <a:xfrm>
              <a:off x="885" y="758"/>
              <a:ext cx="4711" cy="884"/>
            </a:xfrm>
            <a:prstGeom prst="rect">
              <a:avLst/>
            </a:prstGeom>
          </p:spPr>
        </p:pic>
        <p:pic>
          <p:nvPicPr>
            <p:cNvPr id="7" name="图片 6" descr="操作系统开源创新大赛-logo@2x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14742" y="457"/>
              <a:ext cx="3780" cy="137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仅标题">
    <p:bg>
      <p:bgPr>
        <a:solidFill>
          <a:srgbClr val="F0F5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29218" y="1445886"/>
            <a:ext cx="11133563" cy="4622027"/>
          </a:xfrm>
        </p:spPr>
        <p:txBody>
          <a:bodyPr/>
          <a:lstStyle>
            <a:lvl1pPr>
              <a:defRPr b="0" i="0">
                <a:solidFill>
                  <a:srgbClr val="090509"/>
                </a:solidFill>
                <a:latin typeface="+mn-ea"/>
                <a:ea typeface="+mn-ea"/>
              </a:defRPr>
            </a:lvl1pPr>
            <a:lvl2pPr>
              <a:defRPr b="0" i="0">
                <a:solidFill>
                  <a:srgbClr val="090509"/>
                </a:solidFill>
                <a:latin typeface="+mn-ea"/>
                <a:ea typeface="+mn-ea"/>
              </a:defRPr>
            </a:lvl2pPr>
            <a:lvl3pPr>
              <a:defRPr b="0" i="0">
                <a:solidFill>
                  <a:srgbClr val="090509"/>
                </a:solidFill>
                <a:latin typeface="+mn-ea"/>
                <a:ea typeface="+mn-ea"/>
              </a:defRPr>
            </a:lvl3pPr>
            <a:lvl4pPr>
              <a:defRPr b="0" i="0">
                <a:solidFill>
                  <a:srgbClr val="090509"/>
                </a:solidFill>
                <a:latin typeface="+mn-ea"/>
                <a:ea typeface="+mn-ea"/>
              </a:defRPr>
            </a:lvl4pPr>
            <a:lvl5pPr>
              <a:defRPr b="0" i="0">
                <a:solidFill>
                  <a:srgbClr val="090509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任意形状 24"/>
          <p:cNvSpPr/>
          <p:nvPr userDrawn="1">
            <p:custDataLst>
              <p:tags r:id="rId1"/>
            </p:custDataLst>
          </p:nvPr>
        </p:nvSpPr>
        <p:spPr>
          <a:xfrm>
            <a:off x="1" y="6533215"/>
            <a:ext cx="12192553" cy="214286"/>
          </a:xfrm>
          <a:custGeom>
            <a:avLst/>
            <a:gdLst>
              <a:gd name="connsiteX0" fmla="*/ 12080953 w 12192553"/>
              <a:gd name="connsiteY0" fmla="*/ 0 h 214286"/>
              <a:gd name="connsiteX1" fmla="*/ 12192553 w 12192553"/>
              <a:gd name="connsiteY1" fmla="*/ 0 h 214286"/>
              <a:gd name="connsiteX2" fmla="*/ 12192553 w 12192553"/>
              <a:gd name="connsiteY2" fmla="*/ 214286 h 214286"/>
              <a:gd name="connsiteX3" fmla="*/ 12080953 w 12192553"/>
              <a:gd name="connsiteY3" fmla="*/ 214286 h 214286"/>
              <a:gd name="connsiteX4" fmla="*/ 11883483 w 12192553"/>
              <a:gd name="connsiteY4" fmla="*/ 0 h 214286"/>
              <a:gd name="connsiteX5" fmla="*/ 11995083 w 12192553"/>
              <a:gd name="connsiteY5" fmla="*/ 0 h 214286"/>
              <a:gd name="connsiteX6" fmla="*/ 11995083 w 12192553"/>
              <a:gd name="connsiteY6" fmla="*/ 214286 h 214286"/>
              <a:gd name="connsiteX7" fmla="*/ 11883483 w 12192553"/>
              <a:gd name="connsiteY7" fmla="*/ 214286 h 214286"/>
              <a:gd name="connsiteX8" fmla="*/ 11686013 w 12192553"/>
              <a:gd name="connsiteY8" fmla="*/ 0 h 214286"/>
              <a:gd name="connsiteX9" fmla="*/ 11797613 w 12192553"/>
              <a:gd name="connsiteY9" fmla="*/ 0 h 214286"/>
              <a:gd name="connsiteX10" fmla="*/ 11797613 w 12192553"/>
              <a:gd name="connsiteY10" fmla="*/ 214286 h 214286"/>
              <a:gd name="connsiteX11" fmla="*/ 11686013 w 12192553"/>
              <a:gd name="connsiteY11" fmla="*/ 214286 h 214286"/>
              <a:gd name="connsiteX12" fmla="*/ 0 w 12192553"/>
              <a:gd name="connsiteY12" fmla="*/ 0 h 214286"/>
              <a:gd name="connsiteX13" fmla="*/ 11588399 w 12192553"/>
              <a:gd name="connsiteY13" fmla="*/ 0 h 214286"/>
              <a:gd name="connsiteX14" fmla="*/ 11588399 w 12192553"/>
              <a:gd name="connsiteY14" fmla="*/ 214286 h 214286"/>
              <a:gd name="connsiteX15" fmla="*/ 0 w 12192553"/>
              <a:gd name="connsiteY15" fmla="*/ 214286 h 21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553" h="214286">
                <a:moveTo>
                  <a:pt x="12080953" y="0"/>
                </a:moveTo>
                <a:lnTo>
                  <a:pt x="12192553" y="0"/>
                </a:lnTo>
                <a:lnTo>
                  <a:pt x="12192553" y="214286"/>
                </a:lnTo>
                <a:lnTo>
                  <a:pt x="12080953" y="214286"/>
                </a:lnTo>
                <a:close/>
                <a:moveTo>
                  <a:pt x="11883483" y="0"/>
                </a:moveTo>
                <a:lnTo>
                  <a:pt x="11995083" y="0"/>
                </a:lnTo>
                <a:lnTo>
                  <a:pt x="11995083" y="214286"/>
                </a:lnTo>
                <a:lnTo>
                  <a:pt x="11883483" y="214286"/>
                </a:lnTo>
                <a:close/>
                <a:moveTo>
                  <a:pt x="11686013" y="0"/>
                </a:moveTo>
                <a:lnTo>
                  <a:pt x="11797613" y="0"/>
                </a:lnTo>
                <a:lnTo>
                  <a:pt x="11797613" y="214286"/>
                </a:lnTo>
                <a:lnTo>
                  <a:pt x="11686013" y="214286"/>
                </a:lnTo>
                <a:close/>
                <a:moveTo>
                  <a:pt x="0" y="0"/>
                </a:moveTo>
                <a:lnTo>
                  <a:pt x="11588399" y="0"/>
                </a:lnTo>
                <a:lnTo>
                  <a:pt x="11588399" y="214286"/>
                </a:lnTo>
                <a:lnTo>
                  <a:pt x="0" y="214286"/>
                </a:lnTo>
                <a:close/>
              </a:path>
            </a:pathLst>
          </a:custGeom>
          <a:gradFill>
            <a:gsLst>
              <a:gs pos="100000">
                <a:srgbClr val="642FFF"/>
              </a:gs>
              <a:gs pos="0">
                <a:srgbClr val="254FE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8" name="图片 7" descr="/Users/mxy/Desktop/赛题-全黑.png赛题-全黑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6"/>
          <a:srcRect l="-359" t="-1446" r="359" b="24894"/>
          <a:stretch>
            <a:fillRect/>
          </a:stretch>
        </p:blipFill>
        <p:spPr>
          <a:xfrm>
            <a:off x="8679815" y="480378"/>
            <a:ext cx="2832735" cy="531495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8955" y="522605"/>
            <a:ext cx="7624445" cy="49149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600" b="1">
                <a:solidFill>
                  <a:srgbClr val="254FEB"/>
                </a:solidFill>
                <a:effectLst/>
                <a:latin typeface="+mj-ea"/>
                <a:ea typeface="+mj-ea"/>
                <a:cs typeface="+mj-ea"/>
              </a:defRPr>
            </a:lvl1pPr>
          </a:lstStyle>
          <a:p>
            <a:r>
              <a:rPr lang="en-US" altLang="zh-CN" dirty="0"/>
              <a:t>2.1 </a:t>
            </a:r>
            <a:r>
              <a:rPr lang="zh-CN" altLang="en-US" dirty="0"/>
              <a:t>功能亮点</a:t>
            </a:r>
          </a:p>
        </p:txBody>
      </p:sp>
      <p:sp>
        <p:nvSpPr>
          <p:cNvPr id="10" name="任意多边形 9"/>
          <p:cNvSpPr/>
          <p:nvPr userDrawn="1">
            <p:custDataLst>
              <p:tags r:id="rId4"/>
            </p:custDataLst>
          </p:nvPr>
        </p:nvSpPr>
        <p:spPr>
          <a:xfrm>
            <a:off x="589280" y="1022985"/>
            <a:ext cx="793750" cy="78105"/>
          </a:xfrm>
          <a:custGeom>
            <a:avLst/>
            <a:gdLst>
              <a:gd name="adj" fmla="val 84552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250" h="123">
                <a:moveTo>
                  <a:pt x="0" y="123"/>
                </a:moveTo>
                <a:lnTo>
                  <a:pt x="104" y="0"/>
                </a:lnTo>
                <a:lnTo>
                  <a:pt x="218" y="0"/>
                </a:lnTo>
                <a:lnTo>
                  <a:pt x="114" y="123"/>
                </a:lnTo>
                <a:lnTo>
                  <a:pt x="0" y="123"/>
                </a:lnTo>
                <a:close/>
                <a:moveTo>
                  <a:pt x="172" y="123"/>
                </a:moveTo>
                <a:lnTo>
                  <a:pt x="276" y="0"/>
                </a:lnTo>
                <a:lnTo>
                  <a:pt x="390" y="0"/>
                </a:lnTo>
                <a:lnTo>
                  <a:pt x="286" y="123"/>
                </a:lnTo>
                <a:lnTo>
                  <a:pt x="172" y="123"/>
                </a:lnTo>
                <a:close/>
                <a:moveTo>
                  <a:pt x="344" y="123"/>
                </a:moveTo>
                <a:lnTo>
                  <a:pt x="448" y="0"/>
                </a:lnTo>
                <a:lnTo>
                  <a:pt x="562" y="0"/>
                </a:lnTo>
                <a:lnTo>
                  <a:pt x="458" y="123"/>
                </a:lnTo>
                <a:lnTo>
                  <a:pt x="344" y="123"/>
                </a:lnTo>
                <a:close/>
                <a:moveTo>
                  <a:pt x="516" y="123"/>
                </a:moveTo>
                <a:lnTo>
                  <a:pt x="620" y="0"/>
                </a:lnTo>
                <a:lnTo>
                  <a:pt x="734" y="0"/>
                </a:lnTo>
                <a:lnTo>
                  <a:pt x="630" y="123"/>
                </a:lnTo>
                <a:lnTo>
                  <a:pt x="516" y="123"/>
                </a:lnTo>
                <a:close/>
                <a:moveTo>
                  <a:pt x="688" y="123"/>
                </a:moveTo>
                <a:lnTo>
                  <a:pt x="792" y="0"/>
                </a:lnTo>
                <a:lnTo>
                  <a:pt x="906" y="0"/>
                </a:lnTo>
                <a:lnTo>
                  <a:pt x="802" y="123"/>
                </a:lnTo>
                <a:lnTo>
                  <a:pt x="688" y="123"/>
                </a:lnTo>
                <a:close/>
                <a:moveTo>
                  <a:pt x="860" y="123"/>
                </a:moveTo>
                <a:lnTo>
                  <a:pt x="964" y="0"/>
                </a:lnTo>
                <a:lnTo>
                  <a:pt x="1078" y="0"/>
                </a:lnTo>
                <a:lnTo>
                  <a:pt x="974" y="123"/>
                </a:lnTo>
                <a:lnTo>
                  <a:pt x="860" y="123"/>
                </a:lnTo>
                <a:close/>
                <a:moveTo>
                  <a:pt x="1032" y="123"/>
                </a:moveTo>
                <a:lnTo>
                  <a:pt x="1136" y="0"/>
                </a:lnTo>
                <a:lnTo>
                  <a:pt x="1250" y="0"/>
                </a:lnTo>
                <a:lnTo>
                  <a:pt x="1146" y="123"/>
                </a:lnTo>
                <a:lnTo>
                  <a:pt x="1032" y="123"/>
                </a:lnTo>
                <a:close/>
              </a:path>
            </a:pathLst>
          </a:custGeom>
          <a:gradFill>
            <a:gsLst>
              <a:gs pos="29000">
                <a:srgbClr val="254FEB"/>
              </a:gs>
              <a:gs pos="100000">
                <a:srgbClr val="254FEB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00916-396A-A444-B6A6-572F44C7530F}" type="datetimeFigureOut">
              <a:rPr kumimoji="1" lang="zh-CN" altLang="en-US" smtClean="0"/>
              <a:t>2024/10/23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36D65-86F8-1345-A972-51E3FE9D24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28.xml"/><Relationship Id="rId13" Type="http://schemas.openxmlformats.org/officeDocument/2006/relationships/tags" Target="../tags/tag133.xml"/><Relationship Id="rId18" Type="http://schemas.openxmlformats.org/officeDocument/2006/relationships/slideLayout" Target="../slideLayouts/slideLayout10.xml"/><Relationship Id="rId3" Type="http://schemas.openxmlformats.org/officeDocument/2006/relationships/tags" Target="../tags/tag123.xml"/><Relationship Id="rId7" Type="http://schemas.openxmlformats.org/officeDocument/2006/relationships/tags" Target="../tags/tag127.xml"/><Relationship Id="rId12" Type="http://schemas.openxmlformats.org/officeDocument/2006/relationships/tags" Target="../tags/tag132.xml"/><Relationship Id="rId17" Type="http://schemas.openxmlformats.org/officeDocument/2006/relationships/tags" Target="../tags/tag137.xml"/><Relationship Id="rId2" Type="http://schemas.openxmlformats.org/officeDocument/2006/relationships/tags" Target="../tags/tag122.xml"/><Relationship Id="rId16" Type="http://schemas.openxmlformats.org/officeDocument/2006/relationships/tags" Target="../tags/tag136.xml"/><Relationship Id="rId1" Type="http://schemas.openxmlformats.org/officeDocument/2006/relationships/tags" Target="../tags/tag121.xml"/><Relationship Id="rId6" Type="http://schemas.openxmlformats.org/officeDocument/2006/relationships/tags" Target="../tags/tag126.xml"/><Relationship Id="rId11" Type="http://schemas.openxmlformats.org/officeDocument/2006/relationships/tags" Target="../tags/tag131.xml"/><Relationship Id="rId5" Type="http://schemas.openxmlformats.org/officeDocument/2006/relationships/tags" Target="../tags/tag125.xml"/><Relationship Id="rId15" Type="http://schemas.openxmlformats.org/officeDocument/2006/relationships/tags" Target="../tags/tag135.xml"/><Relationship Id="rId10" Type="http://schemas.openxmlformats.org/officeDocument/2006/relationships/tags" Target="../tags/tag130.xml"/><Relationship Id="rId4" Type="http://schemas.openxmlformats.org/officeDocument/2006/relationships/tags" Target="../tags/tag124.xml"/><Relationship Id="rId9" Type="http://schemas.openxmlformats.org/officeDocument/2006/relationships/tags" Target="../tags/tag129.xml"/><Relationship Id="rId14" Type="http://schemas.openxmlformats.org/officeDocument/2006/relationships/tags" Target="../tags/tag1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39.xml"/><Relationship Id="rId1" Type="http://schemas.openxmlformats.org/officeDocument/2006/relationships/tags" Target="../tags/tag138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8.png"/><Relationship Id="rId2" Type="http://schemas.openxmlformats.org/officeDocument/2006/relationships/tags" Target="../tags/tag141.xml"/><Relationship Id="rId1" Type="http://schemas.openxmlformats.org/officeDocument/2006/relationships/tags" Target="../tags/tag140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chart" Target="../charts/char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9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2.xml"/><Relationship Id="rId13" Type="http://schemas.openxmlformats.org/officeDocument/2006/relationships/tags" Target="../tags/tag97.xml"/><Relationship Id="rId18" Type="http://schemas.openxmlformats.org/officeDocument/2006/relationships/tags" Target="../tags/tag102.xml"/><Relationship Id="rId3" Type="http://schemas.openxmlformats.org/officeDocument/2006/relationships/tags" Target="../tags/tag87.xml"/><Relationship Id="rId21" Type="http://schemas.openxmlformats.org/officeDocument/2006/relationships/slideLayout" Target="../slideLayouts/slideLayout2.xml"/><Relationship Id="rId7" Type="http://schemas.openxmlformats.org/officeDocument/2006/relationships/tags" Target="../tags/tag91.xml"/><Relationship Id="rId12" Type="http://schemas.openxmlformats.org/officeDocument/2006/relationships/tags" Target="../tags/tag96.xml"/><Relationship Id="rId17" Type="http://schemas.openxmlformats.org/officeDocument/2006/relationships/tags" Target="../tags/tag101.xml"/><Relationship Id="rId2" Type="http://schemas.openxmlformats.org/officeDocument/2006/relationships/tags" Target="../tags/tag86.xml"/><Relationship Id="rId16" Type="http://schemas.openxmlformats.org/officeDocument/2006/relationships/tags" Target="../tags/tag100.xml"/><Relationship Id="rId20" Type="http://schemas.openxmlformats.org/officeDocument/2006/relationships/tags" Target="../tags/tag104.xml"/><Relationship Id="rId1" Type="http://schemas.openxmlformats.org/officeDocument/2006/relationships/tags" Target="../tags/tag85.xml"/><Relationship Id="rId6" Type="http://schemas.openxmlformats.org/officeDocument/2006/relationships/tags" Target="../tags/tag90.xml"/><Relationship Id="rId11" Type="http://schemas.openxmlformats.org/officeDocument/2006/relationships/tags" Target="../tags/tag95.xml"/><Relationship Id="rId5" Type="http://schemas.openxmlformats.org/officeDocument/2006/relationships/tags" Target="../tags/tag89.xml"/><Relationship Id="rId15" Type="http://schemas.openxmlformats.org/officeDocument/2006/relationships/tags" Target="../tags/tag99.xml"/><Relationship Id="rId10" Type="http://schemas.openxmlformats.org/officeDocument/2006/relationships/tags" Target="../tags/tag94.xml"/><Relationship Id="rId19" Type="http://schemas.openxmlformats.org/officeDocument/2006/relationships/tags" Target="../tags/tag103.xml"/><Relationship Id="rId4" Type="http://schemas.openxmlformats.org/officeDocument/2006/relationships/tags" Target="../tags/tag88.xml"/><Relationship Id="rId9" Type="http://schemas.openxmlformats.org/officeDocument/2006/relationships/tags" Target="../tags/tag93.xml"/><Relationship Id="rId14" Type="http://schemas.openxmlformats.org/officeDocument/2006/relationships/tags" Target="../tags/tag9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0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1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32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33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113.xml"/><Relationship Id="rId13" Type="http://schemas.openxmlformats.org/officeDocument/2006/relationships/tags" Target="../tags/tag118.xml"/><Relationship Id="rId3" Type="http://schemas.openxmlformats.org/officeDocument/2006/relationships/tags" Target="../tags/tag108.xml"/><Relationship Id="rId7" Type="http://schemas.openxmlformats.org/officeDocument/2006/relationships/tags" Target="../tags/tag112.xml"/><Relationship Id="rId12" Type="http://schemas.openxmlformats.org/officeDocument/2006/relationships/tags" Target="../tags/tag117.xml"/><Relationship Id="rId2" Type="http://schemas.openxmlformats.org/officeDocument/2006/relationships/tags" Target="../tags/tag107.xml"/><Relationship Id="rId16" Type="http://schemas.openxmlformats.org/officeDocument/2006/relationships/slideLayout" Target="../slideLayouts/slideLayout9.xml"/><Relationship Id="rId1" Type="http://schemas.openxmlformats.org/officeDocument/2006/relationships/tags" Target="../tags/tag106.xml"/><Relationship Id="rId6" Type="http://schemas.openxmlformats.org/officeDocument/2006/relationships/tags" Target="../tags/tag111.xml"/><Relationship Id="rId11" Type="http://schemas.openxmlformats.org/officeDocument/2006/relationships/tags" Target="../tags/tag116.xml"/><Relationship Id="rId5" Type="http://schemas.openxmlformats.org/officeDocument/2006/relationships/tags" Target="../tags/tag110.xml"/><Relationship Id="rId15" Type="http://schemas.openxmlformats.org/officeDocument/2006/relationships/tags" Target="../tags/tag120.xml"/><Relationship Id="rId10" Type="http://schemas.openxmlformats.org/officeDocument/2006/relationships/tags" Target="../tags/tag115.xml"/><Relationship Id="rId4" Type="http://schemas.openxmlformats.org/officeDocument/2006/relationships/tags" Target="../tags/tag109.xml"/><Relationship Id="rId9" Type="http://schemas.openxmlformats.org/officeDocument/2006/relationships/tags" Target="../tags/tag114.xml"/><Relationship Id="rId14" Type="http://schemas.openxmlformats.org/officeDocument/2006/relationships/tags" Target="../tags/tag1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标题 43"/>
          <p:cNvSpPr>
            <a:spLocks noGrp="1"/>
          </p:cNvSpPr>
          <p:nvPr>
            <p:ph type="ctrTitle"/>
          </p:nvPr>
        </p:nvSpPr>
        <p:spPr>
          <a:xfrm>
            <a:off x="1031480" y="1873557"/>
            <a:ext cx="10256629" cy="1758950"/>
          </a:xfrm>
        </p:spPr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 err="1"/>
              <a:t>eBPF</a:t>
            </a:r>
            <a:r>
              <a:rPr lang="zh-CN" altLang="en-US" dirty="0"/>
              <a:t>的容器异常检测系统</a:t>
            </a:r>
          </a:p>
        </p:txBody>
      </p:sp>
      <p:sp>
        <p:nvSpPr>
          <p:cNvPr id="45" name="文本占位符 4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西安电子科技大学</a:t>
            </a:r>
          </a:p>
        </p:txBody>
      </p:sp>
      <p:sp>
        <p:nvSpPr>
          <p:cNvPr id="46" name="文本占位符 4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 err="1"/>
              <a:t>Mobisys</a:t>
            </a:r>
            <a:r>
              <a:rPr lang="zh-CN" altLang="en-US" dirty="0"/>
              <a:t>容器云团队</a:t>
            </a:r>
          </a:p>
          <a:p>
            <a:endParaRPr lang="zh-CN" altLang="en-US" dirty="0"/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李华东、田震雄、马熙瑞</a:t>
            </a:r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CN" altLang="en-US" dirty="0"/>
              <a:t>杜军朝</a:t>
            </a:r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zh-CN" dirty="0"/>
              <a:t>2024</a:t>
            </a:r>
            <a:r>
              <a:rPr lang="zh-CN" altLang="en-US" dirty="0"/>
              <a:t>年</a:t>
            </a:r>
            <a:r>
              <a:rPr lang="en-US" altLang="zh-CN" dirty="0"/>
              <a:t>10</a:t>
            </a:r>
            <a:r>
              <a:rPr lang="zh-CN" altLang="en-US" dirty="0"/>
              <a:t>月</a:t>
            </a:r>
          </a:p>
        </p:txBody>
      </p:sp>
      <p:sp>
        <p:nvSpPr>
          <p:cNvPr id="50" name="文本占位符 4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CN" altLang="en-US"/>
              <a:t>组织名称：</a:t>
            </a:r>
          </a:p>
        </p:txBody>
      </p:sp>
      <p:sp>
        <p:nvSpPr>
          <p:cNvPr id="51" name="文本占位符 5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zh-CN" altLang="en-US"/>
              <a:t>参赛团队：</a:t>
            </a:r>
          </a:p>
        </p:txBody>
      </p:sp>
      <p:sp>
        <p:nvSpPr>
          <p:cNvPr id="52" name="文本占位符 5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zh-CN" altLang="en-US"/>
              <a:t>团队成员：</a:t>
            </a:r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zh-CN" altLang="en-US"/>
              <a:t>指导老师：</a:t>
            </a:r>
          </a:p>
        </p:txBody>
      </p:sp>
      <p:sp>
        <p:nvSpPr>
          <p:cNvPr id="54" name="文本占位符 5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/>
              <a:t>完成日期：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241030" y="5848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605"/>
            <a:ext cx="7624445" cy="491490"/>
          </a:xfrm>
        </p:spPr>
        <p:txBody>
          <a:bodyPr/>
          <a:lstStyle/>
          <a:p>
            <a:r>
              <a:rPr lang="en-US" altLang="zh-CN" dirty="0"/>
              <a:t>2.3 </a:t>
            </a:r>
            <a:r>
              <a:rPr lang="zh-CN" altLang="en-US" dirty="0"/>
              <a:t>方案设计</a:t>
            </a:r>
            <a:r>
              <a:rPr lang="en-US" altLang="zh-CN" dirty="0"/>
              <a:t>—</a:t>
            </a:r>
            <a:r>
              <a:rPr lang="zh-CN" altLang="en-US" dirty="0"/>
              <a:t>系统功能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DA17E30-F798-4A43-A529-5D3229359D86}"/>
              </a:ext>
            </a:extLst>
          </p:cNvPr>
          <p:cNvSpPr/>
          <p:nvPr/>
        </p:nvSpPr>
        <p:spPr>
          <a:xfrm>
            <a:off x="470943" y="1470212"/>
            <a:ext cx="5754353" cy="46797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7510257-0E52-4793-B6A0-4D98D78DD7B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55763" y="2031101"/>
            <a:ext cx="5125085" cy="16040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B21EBD7-B494-4A27-9E4B-6607BB626C63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42758" y="2125716"/>
            <a:ext cx="5125085" cy="16040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D454432-E737-4809-8930-A76382B8DE7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58328" y="2226681"/>
            <a:ext cx="5125085" cy="16040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A3AB74C-C92F-4E14-AEDE-D2D8F2D56C46}"/>
              </a:ext>
            </a:extLst>
          </p:cNvPr>
          <p:cNvSpPr/>
          <p:nvPr/>
        </p:nvSpPr>
        <p:spPr>
          <a:xfrm>
            <a:off x="857693" y="2226681"/>
            <a:ext cx="5125085" cy="16040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8DCD766-3F78-4626-8ACE-88BF59F36686}"/>
              </a:ext>
            </a:extLst>
          </p:cNvPr>
          <p:cNvSpPr/>
          <p:nvPr/>
        </p:nvSpPr>
        <p:spPr>
          <a:xfrm>
            <a:off x="2419158" y="2830566"/>
            <a:ext cx="923925" cy="3454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bg1"/>
                </a:solidFill>
              </a:rPr>
              <a:t>内存利用率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B498098-9551-459D-99F6-7B90FFD8B525}"/>
              </a:ext>
            </a:extLst>
          </p:cNvPr>
          <p:cNvSpPr/>
          <p:nvPr/>
        </p:nvSpPr>
        <p:spPr>
          <a:xfrm>
            <a:off x="3583748" y="2830566"/>
            <a:ext cx="923925" cy="3454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</a:rPr>
              <a:t>IO</a:t>
            </a:r>
            <a:r>
              <a:rPr lang="zh-CN" altLang="en-US" sz="1100" b="1" dirty="0">
                <a:solidFill>
                  <a:schemeClr val="bg1"/>
                </a:solidFill>
              </a:rPr>
              <a:t>利用率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D401C80-6BC0-42BB-8030-E7974897447D}"/>
              </a:ext>
            </a:extLst>
          </p:cNvPr>
          <p:cNvSpPr/>
          <p:nvPr/>
        </p:nvSpPr>
        <p:spPr>
          <a:xfrm>
            <a:off x="4741353" y="2829931"/>
            <a:ext cx="923925" cy="3454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bg1"/>
                </a:solidFill>
              </a:rPr>
              <a:t>网络利用率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413607B-0617-4381-8669-915400895FFD}"/>
              </a:ext>
            </a:extLst>
          </p:cNvPr>
          <p:cNvSpPr/>
          <p:nvPr/>
        </p:nvSpPr>
        <p:spPr>
          <a:xfrm>
            <a:off x="1239328" y="3286496"/>
            <a:ext cx="923925" cy="3435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bg1"/>
                </a:solidFill>
              </a:rPr>
              <a:t>文件访问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577CF64F-E7D9-4614-B7BE-6D63F8752104}"/>
              </a:ext>
            </a:extLst>
          </p:cNvPr>
          <p:cNvSpPr/>
          <p:nvPr/>
        </p:nvSpPr>
        <p:spPr>
          <a:xfrm>
            <a:off x="2418523" y="3289036"/>
            <a:ext cx="924560" cy="3460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bg1"/>
                </a:solidFill>
              </a:rPr>
              <a:t>容器互访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71BC4253-2EC9-4BE5-90D4-1C8AE1BECF0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580573" y="3283956"/>
            <a:ext cx="963930" cy="3454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bg1"/>
                </a:solidFill>
              </a:rPr>
              <a:t>系统调用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C0193222-5A7C-4FF5-B005-B2FEC1701877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239963" y="2830566"/>
            <a:ext cx="923925" cy="3454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chemeClr val="bg1"/>
                </a:solidFill>
              </a:rPr>
              <a:t>CPU</a:t>
            </a:r>
            <a:r>
              <a:rPr lang="zh-CN" altLang="en-US" sz="1100" b="1" dirty="0">
                <a:solidFill>
                  <a:schemeClr val="bg1"/>
                </a:solidFill>
              </a:rPr>
              <a:t>利用率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6E3C50D-B2FB-4D73-9D9F-BAF535DAFEE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741353" y="3289036"/>
            <a:ext cx="923925" cy="3454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bg1"/>
                </a:solidFill>
              </a:rPr>
              <a:t>可扩展</a:t>
            </a:r>
            <a:endParaRPr lang="en-US" altLang="zh-CN" sz="1100" b="1" dirty="0">
              <a:solidFill>
                <a:schemeClr val="bg1"/>
              </a:solidFill>
            </a:endParaRPr>
          </a:p>
          <a:p>
            <a:pPr algn="ctr"/>
            <a:r>
              <a:rPr lang="zh-CN" altLang="en-US" sz="1100" b="1" dirty="0">
                <a:solidFill>
                  <a:schemeClr val="bg1"/>
                </a:solidFill>
              </a:rPr>
              <a:t>可配置</a:t>
            </a:r>
            <a:endParaRPr lang="en-US" altLang="zh-CN" sz="1100" b="1" dirty="0">
              <a:solidFill>
                <a:schemeClr val="bg1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FCE4AF6-E4CB-428A-A5D1-A4CE2F1D9AD6}"/>
              </a:ext>
            </a:extLst>
          </p:cNvPr>
          <p:cNvSpPr/>
          <p:nvPr/>
        </p:nvSpPr>
        <p:spPr>
          <a:xfrm>
            <a:off x="1129473" y="1625336"/>
            <a:ext cx="4568190" cy="3384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eBPF</a:t>
            </a:r>
            <a:r>
              <a:rPr lang="zh-CN" altLang="en-US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的容器异常行为检测系统功能组件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F99BD7B-EFDA-47A3-AD56-1152F43ABA18}"/>
              </a:ext>
            </a:extLst>
          </p:cNvPr>
          <p:cNvSpPr txBox="1"/>
          <p:nvPr/>
        </p:nvSpPr>
        <p:spPr>
          <a:xfrm>
            <a:off x="1239328" y="2306691"/>
            <a:ext cx="4425950" cy="3524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zh-CN" altLang="en-US" sz="1600" b="1" dirty="0"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sz="1600" b="1" dirty="0" err="1">
                <a:latin typeface="黑体" panose="02010609060101010101" charset="-122"/>
                <a:ea typeface="黑体" panose="02010609060101010101" charset="-122"/>
              </a:rPr>
              <a:t>eBPF</a:t>
            </a:r>
            <a:r>
              <a:rPr lang="zh-CN" altLang="en-US" sz="1600" b="1" dirty="0">
                <a:latin typeface="黑体" panose="02010609060101010101" charset="-122"/>
                <a:ea typeface="黑体" panose="02010609060101010101" charset="-122"/>
              </a:rPr>
              <a:t>的容器行为采集模块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36355B7-45D2-456A-8FFA-6259BD602684}"/>
              </a:ext>
            </a:extLst>
          </p:cNvPr>
          <p:cNvGrpSpPr/>
          <p:nvPr/>
        </p:nvGrpSpPr>
        <p:grpSpPr>
          <a:xfrm>
            <a:off x="655763" y="4137834"/>
            <a:ext cx="5327015" cy="1698625"/>
            <a:chOff x="607" y="7814"/>
            <a:chExt cx="8389" cy="2675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4BC7E11F-245F-41CB-9203-0C959195E4F9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607" y="7814"/>
              <a:ext cx="8071" cy="24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EE273EEE-3C71-4165-9EA2-64933D98B19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745" y="7963"/>
              <a:ext cx="8041" cy="23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0D127190-25D5-49D4-9B9C-E4212B463A46}"/>
                </a:ext>
              </a:extLst>
            </p:cNvPr>
            <p:cNvSpPr/>
            <p:nvPr/>
          </p:nvSpPr>
          <p:spPr>
            <a:xfrm>
              <a:off x="926" y="8141"/>
              <a:ext cx="8070" cy="23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87B586B5-6C97-430C-A4CA-6A2745380FFC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3446" y="9007"/>
              <a:ext cx="1455" cy="5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网络行为</a:t>
              </a:r>
            </a:p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异常检测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4BE41B0A-02F1-4B13-B343-6A1858235C64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5280" y="9007"/>
              <a:ext cx="1455" cy="5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b="1" dirty="0">
                  <a:solidFill>
                    <a:schemeClr val="bg1"/>
                  </a:solidFill>
                </a:rPr>
                <a:t>CPU</a:t>
              </a:r>
              <a:r>
                <a:rPr lang="zh-CN" altLang="en-US" sz="1100" b="1" dirty="0">
                  <a:solidFill>
                    <a:schemeClr val="bg1"/>
                  </a:solidFill>
                </a:rPr>
                <a:t>利用率</a:t>
              </a:r>
              <a:endParaRPr lang="en-US" altLang="zh-CN" sz="11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预测</a:t>
              </a: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2F14F59D-8259-485A-A410-584D4180328A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7102" y="9006"/>
              <a:ext cx="1455" cy="5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内存利用率预测</a:t>
              </a: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B771D5FF-4D58-4316-9E0A-5944A21BFCD8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1578" y="9719"/>
              <a:ext cx="1455" cy="50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文件访问</a:t>
              </a:r>
              <a:endParaRPr lang="en-US" altLang="zh-CN" sz="11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异常检测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AF568F75-3C3D-4359-AC1A-BA4115A2CEB4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3435" y="9723"/>
              <a:ext cx="1456" cy="5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用户权限</a:t>
              </a:r>
              <a:endParaRPr lang="en-US" altLang="zh-CN" sz="11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异常检测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163D7300-D443-493C-882C-B61F18E004AF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5264" y="9716"/>
              <a:ext cx="1455" cy="5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可视化展示</a:t>
              </a: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DA4D569D-9184-4277-A564-41A49820C156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1589" y="9007"/>
              <a:ext cx="1455" cy="5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b="1" dirty="0">
                  <a:solidFill>
                    <a:schemeClr val="bg1"/>
                  </a:solidFill>
                  <a:sym typeface="+mn-ea"/>
                </a:rPr>
                <a:t>系统调用</a:t>
              </a:r>
              <a:endParaRPr lang="en-US" altLang="zh-CN" sz="1100" b="1" dirty="0">
                <a:solidFill>
                  <a:schemeClr val="bg1"/>
                </a:solidFill>
                <a:sym typeface="+mn-ea"/>
              </a:endParaRPr>
            </a:p>
            <a:p>
              <a:pPr algn="ctr"/>
              <a:r>
                <a:rPr lang="zh-CN" altLang="en-US" sz="1100" b="1" dirty="0">
                  <a:solidFill>
                    <a:schemeClr val="bg1"/>
                  </a:solidFill>
                  <a:sym typeface="+mn-ea"/>
                </a:rPr>
                <a:t>异常检测</a:t>
              </a:r>
              <a:endParaRPr lang="zh-CN" altLang="en-US" sz="1100" b="1" dirty="0">
                <a:solidFill>
                  <a:schemeClr val="bg1"/>
                </a:solidFill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A56E5046-2A93-4522-BBA0-62738C3E540A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7092" y="9723"/>
              <a:ext cx="1455" cy="50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b="1" dirty="0">
                  <a:solidFill>
                    <a:schemeClr val="bg1"/>
                  </a:solidFill>
                </a:rPr>
                <a:t>规则配置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9445FB1-E407-49B7-B7CA-E5D9712575C2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1588" y="8245"/>
              <a:ext cx="6970" cy="55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b="1" dirty="0">
                  <a:latin typeface="黑体" panose="02010609060101010101" charset="-122"/>
                  <a:ea typeface="黑体" panose="02010609060101010101" charset="-122"/>
                </a:rPr>
                <a:t>算法数据处理模块</a:t>
              </a:r>
            </a:p>
            <a:p>
              <a:pPr algn="ctr"/>
              <a:endParaRPr lang="zh-CN" altLang="en-US" sz="1600" b="1" dirty="0"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FBE412D2-7507-4ED9-9042-0864C683DED8}"/>
              </a:ext>
            </a:extLst>
          </p:cNvPr>
          <p:cNvSpPr txBox="1"/>
          <p:nvPr/>
        </p:nvSpPr>
        <p:spPr>
          <a:xfrm>
            <a:off x="6606296" y="1864087"/>
            <a:ext cx="4788151" cy="3731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</a:t>
            </a:r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的容器行为采集模块，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实现了对系统资源使用情况、系统调用事件、文件访问事件、网络互访事件的采集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算法数据处理模块，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实现了对采集数据的预处理、未来系统资源的预测、系统调用异常检测、未经授权的文件访问异常检测。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8559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129"/>
            <a:ext cx="7624445" cy="492443"/>
          </a:xfrm>
        </p:spPr>
        <p:txBody>
          <a:bodyPr/>
          <a:lstStyle/>
          <a:p>
            <a:r>
              <a:rPr lang="en-US" altLang="zh-CN" dirty="0"/>
              <a:t>2.4 </a:t>
            </a:r>
            <a:r>
              <a:rPr lang="zh-CN" altLang="en-US" dirty="0"/>
              <a:t>方案设计</a:t>
            </a:r>
            <a:r>
              <a:rPr lang="en-US" altLang="zh-CN" dirty="0"/>
              <a:t>—</a:t>
            </a:r>
            <a:r>
              <a:rPr lang="zh-CN" altLang="en-US" dirty="0"/>
              <a:t>被观测系统拓扑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D6A5781-F514-44FE-9A43-0E588A449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63" y="1571489"/>
            <a:ext cx="6317726" cy="409454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D874BCD-EB58-44E0-A95D-1D3349E9F658}"/>
              </a:ext>
            </a:extLst>
          </p:cNvPr>
          <p:cNvSpPr txBox="1"/>
          <p:nvPr/>
        </p:nvSpPr>
        <p:spPr>
          <a:xfrm>
            <a:off x="6409089" y="1014572"/>
            <a:ext cx="5782911" cy="5177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宿主机使用</a:t>
            </a: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Anolis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OS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，在其中运行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种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docker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容器服务以及</a:t>
            </a:r>
            <a:r>
              <a:rPr kumimoji="1"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数据采集器：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lphaLcParenR"/>
            </a:pPr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kv_server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提供了三个</a:t>
            </a:r>
            <a:r>
              <a:rPr kumimoji="1"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http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接口。</a:t>
            </a:r>
            <a:r>
              <a:rPr kumimoji="1" lang="en-US" altLang="zh-CN" sz="20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Put</a:t>
            </a:r>
            <a:r>
              <a:rPr kumimoji="1" lang="zh-CN" altLang="en-US" sz="20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0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Get</a:t>
            </a:r>
            <a:r>
              <a:rPr kumimoji="1" lang="zh-CN" altLang="en-US" sz="20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接口用于向数据库中写入和查询</a:t>
            </a:r>
            <a:r>
              <a:rPr kumimoji="1" lang="en-US" altLang="zh-CN" sz="20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key-value</a:t>
            </a:r>
            <a:r>
              <a:rPr kumimoji="1" lang="zh-CN" altLang="en-US" sz="20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键值对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；</a:t>
            </a:r>
            <a:r>
              <a:rPr kumimoji="1" lang="en-US" altLang="zh-CN" sz="2000" dirty="0" err="1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Cmd</a:t>
            </a:r>
            <a:r>
              <a:rPr kumimoji="1" lang="zh-CN" altLang="en-US" sz="20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接口会在容器内部新建进程，执行高危命令。</a:t>
            </a:r>
            <a:endParaRPr kumimoji="1" lang="en-US" altLang="zh-CN" sz="20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lphaLcParenR"/>
            </a:pP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MySQL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容器：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提供持久化存储服务。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lphaLcParenR"/>
            </a:pPr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api_server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容器：</a:t>
            </a:r>
            <a:r>
              <a:rPr kumimoji="1" lang="zh-CN" altLang="en-US" sz="20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提供网关服务用于流量转发</a:t>
            </a:r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CN" altLang="en-US" sz="20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同时提供了后台</a:t>
            </a:r>
            <a:r>
              <a:rPr kumimoji="1" lang="en-US" altLang="zh-CN" sz="2000" dirty="0" err="1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db</a:t>
            </a:r>
            <a:r>
              <a:rPr kumimoji="1" lang="zh-CN" altLang="en-US" sz="20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接口直接访问数据库，进行未经授权的容器互访。</a:t>
            </a:r>
            <a:endParaRPr kumimoji="1" lang="en-US" altLang="zh-CN" sz="20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6521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关键技术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129"/>
            <a:ext cx="7624445" cy="492443"/>
          </a:xfrm>
        </p:spPr>
        <p:txBody>
          <a:bodyPr/>
          <a:lstStyle/>
          <a:p>
            <a:r>
              <a:rPr lang="en-US" altLang="zh-CN" dirty="0"/>
              <a:t>3.1 </a:t>
            </a:r>
            <a:r>
              <a:rPr lang="zh-CN" altLang="en-US" dirty="0"/>
              <a:t>关键技术</a:t>
            </a:r>
            <a:r>
              <a:rPr lang="en-US" altLang="zh-CN" dirty="0"/>
              <a:t>—</a:t>
            </a:r>
            <a:r>
              <a:rPr lang="en-US" altLang="zh-CN" dirty="0" err="1"/>
              <a:t>eBPF</a:t>
            </a:r>
            <a:r>
              <a:rPr lang="zh-CN" altLang="en-US" dirty="0"/>
              <a:t>采集容器网络通信活动</a:t>
            </a:r>
          </a:p>
        </p:txBody>
      </p:sp>
      <p:pic>
        <p:nvPicPr>
          <p:cNvPr id="4" name="Picture 2" descr="Next-Generation Observability with eBPF - Isovalent">
            <a:extLst>
              <a:ext uri="{FF2B5EF4-FFF2-40B4-BE49-F238E27FC236}">
                <a16:creationId xmlns:a16="http://schemas.microsoft.com/office/drawing/2014/main" id="{9D808B3B-F90E-4AD3-AC87-47EA14AAE4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7900" y="5268692"/>
            <a:ext cx="2324100" cy="122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06B9F31-8975-4BC7-BB19-A405B60C637F}"/>
              </a:ext>
            </a:extLst>
          </p:cNvPr>
          <p:cNvSpPr txBox="1"/>
          <p:nvPr/>
        </p:nvSpPr>
        <p:spPr>
          <a:xfrm>
            <a:off x="1008331" y="1093667"/>
            <a:ext cx="3309319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传统采集器存在局限性</a:t>
            </a:r>
            <a:endParaRPr lang="en-US" altLang="zh-CN" sz="2400" b="1" dirty="0">
              <a:solidFill>
                <a:srgbClr val="C00000"/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F1F0A7-6F35-4097-9A74-1DA069E61430}"/>
              </a:ext>
            </a:extLst>
          </p:cNvPr>
          <p:cNvSpPr txBox="1"/>
          <p:nvPr/>
        </p:nvSpPr>
        <p:spPr>
          <a:xfrm>
            <a:off x="7055002" y="1094285"/>
            <a:ext cx="278116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zh-CN" alt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技术存在优势</a:t>
            </a:r>
            <a:endParaRPr lang="en-US" altLang="zh-CN" sz="2400" b="1" dirty="0">
              <a:solidFill>
                <a:srgbClr val="C00000"/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AA96D9D-9AF4-4F92-8AB3-40D50F623F18}"/>
              </a:ext>
            </a:extLst>
          </p:cNvPr>
          <p:cNvSpPr txBox="1"/>
          <p:nvPr/>
        </p:nvSpPr>
        <p:spPr>
          <a:xfrm>
            <a:off x="175108" y="1961734"/>
            <a:ext cx="49693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传统的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node_exporter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通过读取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/proc/net/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文件，只能获取到某个网卡自启动后的出口、入口流量总和，</a:t>
            </a:r>
            <a:r>
              <a:rPr kumimoji="1"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不能采集进程的具体信息。</a:t>
            </a:r>
            <a:endParaRPr kumimoji="1" lang="zh-CN" altLang="en-US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928C4BF-33A5-4543-B10F-25424C9B99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65" y="3305092"/>
            <a:ext cx="4700409" cy="107642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EDAA51B-8B03-4F96-B93E-2D117187761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56"/>
          <a:stretch/>
        </p:blipFill>
        <p:spPr>
          <a:xfrm>
            <a:off x="5961085" y="3354746"/>
            <a:ext cx="6196639" cy="92332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DC8CDC1-BBCA-4D6B-8C4C-F102C14178A7}"/>
              </a:ext>
            </a:extLst>
          </p:cNvPr>
          <p:cNvSpPr txBox="1"/>
          <p:nvPr/>
        </p:nvSpPr>
        <p:spPr>
          <a:xfrm>
            <a:off x="5879898" y="1973709"/>
            <a:ext cx="631210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深入操作系统内核，对内核中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TCP/IP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协议栈的关键函数进行全链路观测。</a:t>
            </a:r>
            <a:r>
              <a:rPr kumimoji="1"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低开销、高性能、安全、精准采集到进程的网络通讯事件。</a:t>
            </a:r>
            <a:endParaRPr kumimoji="1" lang="zh-CN" altLang="en-US" sz="1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右箭头 72">
            <a:extLst>
              <a:ext uri="{FF2B5EF4-FFF2-40B4-BE49-F238E27FC236}">
                <a16:creationId xmlns:a16="http://schemas.microsoft.com/office/drawing/2014/main" id="{05705049-FB40-4970-B5C8-3CAE23B5D1A5}"/>
              </a:ext>
            </a:extLst>
          </p:cNvPr>
          <p:cNvSpPr/>
          <p:nvPr/>
        </p:nvSpPr>
        <p:spPr>
          <a:xfrm>
            <a:off x="5302117" y="3519620"/>
            <a:ext cx="457200" cy="6473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6EA85AB-9530-4950-9591-BD09CA817A10}"/>
              </a:ext>
            </a:extLst>
          </p:cNvPr>
          <p:cNvSpPr txBox="1"/>
          <p:nvPr/>
        </p:nvSpPr>
        <p:spPr>
          <a:xfrm>
            <a:off x="1297854" y="4545417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仅有出口、入口流量总和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EC6022B-B223-4016-A34F-CD6D609FE5BF}"/>
              </a:ext>
            </a:extLst>
          </p:cNvPr>
          <p:cNvSpPr txBox="1"/>
          <p:nvPr/>
        </p:nvSpPr>
        <p:spPr>
          <a:xfrm>
            <a:off x="8001049" y="4381521"/>
            <a:ext cx="206979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{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源</a:t>
            </a:r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ip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地址</a:t>
            </a: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源端口</a:t>
            </a: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目的</a:t>
            </a:r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ip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地址</a:t>
            </a: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目的端口</a:t>
            </a:r>
            <a:r>
              <a:rPr kumimoji="1" lang="en-US" altLang="zh-CN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;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协议；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}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890D05F-E97C-48D4-AE9A-CCD3847FA09E}"/>
              </a:ext>
            </a:extLst>
          </p:cNvPr>
          <p:cNvSpPr txBox="1"/>
          <p:nvPr/>
        </p:nvSpPr>
        <p:spPr>
          <a:xfrm>
            <a:off x="5961085" y="4905240"/>
            <a:ext cx="146074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精确到每次网络事件</a:t>
            </a:r>
            <a:endParaRPr kumimoji="1"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右箭头 5">
            <a:extLst>
              <a:ext uri="{FF2B5EF4-FFF2-40B4-BE49-F238E27FC236}">
                <a16:creationId xmlns:a16="http://schemas.microsoft.com/office/drawing/2014/main" id="{FC53C819-276B-45EC-BA0E-44FBAA8DEF67}"/>
              </a:ext>
            </a:extLst>
          </p:cNvPr>
          <p:cNvSpPr/>
          <p:nvPr/>
        </p:nvSpPr>
        <p:spPr>
          <a:xfrm>
            <a:off x="7543849" y="4935497"/>
            <a:ext cx="457200" cy="6473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96467E9-EC77-446F-BB35-CD5C14D794C7}"/>
              </a:ext>
            </a:extLst>
          </p:cNvPr>
          <p:cNvSpPr/>
          <p:nvPr/>
        </p:nvSpPr>
        <p:spPr>
          <a:xfrm>
            <a:off x="5961084" y="3961854"/>
            <a:ext cx="6230915" cy="336278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右箭头 7">
            <a:extLst>
              <a:ext uri="{FF2B5EF4-FFF2-40B4-BE49-F238E27FC236}">
                <a16:creationId xmlns:a16="http://schemas.microsoft.com/office/drawing/2014/main" id="{5506BD89-A42A-4CFE-8F8F-391D2345C51D}"/>
              </a:ext>
            </a:extLst>
          </p:cNvPr>
          <p:cNvSpPr/>
          <p:nvPr/>
        </p:nvSpPr>
        <p:spPr>
          <a:xfrm rot="5400000">
            <a:off x="8775885" y="4201494"/>
            <a:ext cx="369333" cy="617909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E05D4B2-954C-4026-B5E6-8017433553B4}"/>
              </a:ext>
            </a:extLst>
          </p:cNvPr>
          <p:cNvSpPr txBox="1"/>
          <p:nvPr/>
        </p:nvSpPr>
        <p:spPr>
          <a:xfrm>
            <a:off x="9756538" y="4343152"/>
            <a:ext cx="20697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网络五元组</a:t>
            </a:r>
            <a:endParaRPr kumimoji="1" lang="en-US" altLang="zh-CN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 animBg="1"/>
      <p:bldP spid="13" grpId="0"/>
      <p:bldP spid="15" grpId="0"/>
      <p:bldP spid="16" grpId="0" animBg="1"/>
      <p:bldP spid="17" grpId="0" animBg="1"/>
      <p:bldP spid="18" grpId="0" animBg="1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52381" y="279674"/>
            <a:ext cx="8501533" cy="1292662"/>
          </a:xfrm>
        </p:spPr>
        <p:txBody>
          <a:bodyPr/>
          <a:lstStyle/>
          <a:p>
            <a:r>
              <a:rPr lang="en-US" altLang="zh-CN" dirty="0"/>
              <a:t>3.2 </a:t>
            </a:r>
            <a:r>
              <a:rPr lang="zh-CN" altLang="en-US" dirty="0"/>
              <a:t>关键技术</a:t>
            </a:r>
            <a:r>
              <a:rPr lang="en-US" altLang="zh-CN" dirty="0"/>
              <a:t>—</a:t>
            </a:r>
            <a:r>
              <a:rPr lang="en-US" altLang="zh-CN" dirty="0" err="1"/>
              <a:t>eBPF</a:t>
            </a:r>
            <a:r>
              <a:rPr lang="zh-CN" altLang="en-US" dirty="0"/>
              <a:t>采集系统调用、文件访问等行为情况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17" name="Picture 2" descr="Next-Generation Observability with eBPF - Isovalent">
            <a:extLst>
              <a:ext uri="{FF2B5EF4-FFF2-40B4-BE49-F238E27FC236}">
                <a16:creationId xmlns:a16="http://schemas.microsoft.com/office/drawing/2014/main" id="{E484851A-17B6-4A3F-9DE9-4AE592014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8532" y="5545281"/>
            <a:ext cx="2324100" cy="122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1A5CC1ED-5B85-48A5-BC2C-99456992BA35}"/>
              </a:ext>
            </a:extLst>
          </p:cNvPr>
          <p:cNvSpPr txBox="1"/>
          <p:nvPr/>
        </p:nvSpPr>
        <p:spPr>
          <a:xfrm>
            <a:off x="1709866" y="1077015"/>
            <a:ext cx="3309319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传统采集器无法做到</a:t>
            </a:r>
            <a:endParaRPr lang="en-US" altLang="zh-CN" sz="2400" b="1" dirty="0">
              <a:solidFill>
                <a:srgbClr val="C00000"/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1CEF338-D313-4F68-A082-AD35913A4258}"/>
              </a:ext>
            </a:extLst>
          </p:cNvPr>
          <p:cNvSpPr txBox="1"/>
          <p:nvPr/>
        </p:nvSpPr>
        <p:spPr>
          <a:xfrm>
            <a:off x="6758117" y="1103284"/>
            <a:ext cx="278116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defTabSz="91440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2400" b="1" dirty="0">
                <a:solidFill>
                  <a:srgbClr val="C0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eBPF</a:t>
            </a:r>
            <a:r>
              <a:rPr lang="zh-CN" alt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技术存在优势</a:t>
            </a:r>
            <a:endParaRPr lang="en-US" altLang="zh-CN" sz="2400" b="1" dirty="0">
              <a:solidFill>
                <a:srgbClr val="C00000"/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F39AC59-F07A-4666-8059-647DC133406B}"/>
              </a:ext>
            </a:extLst>
          </p:cNvPr>
          <p:cNvSpPr txBox="1"/>
          <p:nvPr/>
        </p:nvSpPr>
        <p:spPr>
          <a:xfrm>
            <a:off x="814457" y="1638263"/>
            <a:ext cx="4673369" cy="920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传统的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node_exporter</a:t>
            </a:r>
            <a:r>
              <a:rPr kumimoji="1"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无法采集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到容器中的系统调用情况和文件访问情况。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0B73445-9033-4A0C-A001-A46937E119E1}"/>
              </a:ext>
            </a:extLst>
          </p:cNvPr>
          <p:cNvSpPr txBox="1"/>
          <p:nvPr/>
        </p:nvSpPr>
        <p:spPr>
          <a:xfrm>
            <a:off x="5995055" y="1852364"/>
            <a:ext cx="5446936" cy="2300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选择内核中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syscall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Tracepoint</a:t>
            </a:r>
            <a:r>
              <a:rPr kumimoji="1" lang="zh-CN" altLang="e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作为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观测点，</a:t>
            </a:r>
            <a:r>
              <a:rPr kumimoji="1"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可以精准统计容器中每次系统调用。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选择内核函数</a:t>
            </a:r>
            <a:r>
              <a:rPr kumimoji="1" lang="en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do_filp_open</a:t>
            </a:r>
            <a:r>
              <a:rPr kumimoji="1" lang="en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作为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观测点，使用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kprobe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program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type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可以精准采集到容器内每次文件访问事件。</a:t>
            </a:r>
            <a:endParaRPr kumimoji="1" lang="zh-CN" altLang="en-US" sz="1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F750D637-CCCC-4932-B107-08046EF274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22" y="2736150"/>
            <a:ext cx="3997817" cy="3067791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08A88412-B377-4F04-8779-FBB142743CAE}"/>
              </a:ext>
            </a:extLst>
          </p:cNvPr>
          <p:cNvSpPr txBox="1"/>
          <p:nvPr/>
        </p:nvSpPr>
        <p:spPr>
          <a:xfrm>
            <a:off x="1842455" y="5831836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内核中</a:t>
            </a:r>
            <a:r>
              <a:rPr kumimoji="1" lang="en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do_filp_open</a:t>
            </a:r>
            <a:r>
              <a:rPr kumimoji="1" lang="zh-CN" altLang="e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函数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D2467E9-9006-4281-A06E-7C496C50188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055" y="4195636"/>
            <a:ext cx="5203151" cy="802615"/>
          </a:xfrm>
          <a:prstGeom prst="rect">
            <a:avLst/>
          </a:prstGeom>
        </p:spPr>
      </p:pic>
      <p:sp>
        <p:nvSpPr>
          <p:cNvPr id="26" name="右箭头 8">
            <a:extLst>
              <a:ext uri="{FF2B5EF4-FFF2-40B4-BE49-F238E27FC236}">
                <a16:creationId xmlns:a16="http://schemas.microsoft.com/office/drawing/2014/main" id="{495BABD2-10EF-4EF5-8074-C67808D23A6B}"/>
              </a:ext>
            </a:extLst>
          </p:cNvPr>
          <p:cNvSpPr/>
          <p:nvPr/>
        </p:nvSpPr>
        <p:spPr>
          <a:xfrm>
            <a:off x="5414963" y="3280675"/>
            <a:ext cx="531997" cy="7223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7DB7BB6-4605-4111-B661-8E5FFB742C68}"/>
              </a:ext>
            </a:extLst>
          </p:cNvPr>
          <p:cNvSpPr txBox="1"/>
          <p:nvPr/>
        </p:nvSpPr>
        <p:spPr>
          <a:xfrm>
            <a:off x="6393899" y="5033135"/>
            <a:ext cx="460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采集容器中进程调用</a:t>
            </a:r>
            <a:r>
              <a:rPr kumimoji="1" lang="en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do_filp_open</a:t>
            </a:r>
            <a:r>
              <a:rPr kumimoji="1" lang="zh-CN" altLang="e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函数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事件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814B4F3-5D9D-4F2B-9B08-CAEF6C3BBD52}"/>
              </a:ext>
            </a:extLst>
          </p:cNvPr>
          <p:cNvSpPr txBox="1"/>
          <p:nvPr/>
        </p:nvSpPr>
        <p:spPr>
          <a:xfrm>
            <a:off x="3667756" y="4532944"/>
            <a:ext cx="1351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C0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打开文件</a:t>
            </a:r>
            <a:endParaRPr lang="zh-CN" altLang="en-US" dirty="0"/>
          </a:p>
        </p:txBody>
      </p:sp>
      <p:pic>
        <p:nvPicPr>
          <p:cNvPr id="22" name="Picture 2" descr="问号涂鸦_图品汇">
            <a:extLst>
              <a:ext uri="{FF2B5EF4-FFF2-40B4-BE49-F238E27FC236}">
                <a16:creationId xmlns:a16="http://schemas.microsoft.com/office/drawing/2014/main" id="{646C44B8-6A51-49A0-8F64-7E99A13DB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106" y="3868206"/>
            <a:ext cx="576081" cy="576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81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6" grpId="0" animBg="1"/>
      <p:bldP spid="2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129"/>
            <a:ext cx="7624445" cy="492443"/>
          </a:xfrm>
        </p:spPr>
        <p:txBody>
          <a:bodyPr/>
          <a:lstStyle/>
          <a:p>
            <a:r>
              <a:rPr lang="en-US" altLang="zh-CN" dirty="0"/>
              <a:t>3.3 </a:t>
            </a:r>
            <a:r>
              <a:rPr lang="zh-CN" altLang="en-US" dirty="0"/>
              <a:t>关键技术</a:t>
            </a:r>
            <a:r>
              <a:rPr lang="en-US" altLang="zh-CN" dirty="0"/>
              <a:t>—</a:t>
            </a:r>
            <a:r>
              <a:rPr lang="en-US" altLang="zh-CN" dirty="0" err="1"/>
              <a:t>eBPF</a:t>
            </a:r>
            <a:r>
              <a:rPr lang="zh-CN" altLang="en-US" dirty="0"/>
              <a:t>采集器性能调优</a:t>
            </a:r>
          </a:p>
        </p:txBody>
      </p:sp>
      <p:pic>
        <p:nvPicPr>
          <p:cNvPr id="4" name="Picture 2" descr="Next-Generation Observability with eBPF - Isovalent">
            <a:extLst>
              <a:ext uri="{FF2B5EF4-FFF2-40B4-BE49-F238E27FC236}">
                <a16:creationId xmlns:a16="http://schemas.microsoft.com/office/drawing/2014/main" id="{77AE64C4-38E7-48CE-8357-42CB18D6B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1262" y="5308690"/>
            <a:ext cx="2324100" cy="122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21F864A-CF75-4E57-ADDE-167211788B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76" y="2064504"/>
            <a:ext cx="4154497" cy="302033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4FD17A3-1E9A-47A7-94AF-CDD8B495DDCD}"/>
              </a:ext>
            </a:extLst>
          </p:cNvPr>
          <p:cNvSpPr txBox="1"/>
          <p:nvPr/>
        </p:nvSpPr>
        <p:spPr>
          <a:xfrm>
            <a:off x="933052" y="1380845"/>
            <a:ext cx="3853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通过对</a:t>
            </a:r>
            <a:r>
              <a:rPr kumimoji="1" lang="en-US" altLang="zh-CN" dirty="0"/>
              <a:t>eBPF</a:t>
            </a:r>
            <a:r>
              <a:rPr kumimoji="1" lang="zh-CN" altLang="en-US" dirty="0"/>
              <a:t>采集模块进行性能分析，在高频调用函数中加入缓存优化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6B2679-B187-4114-8B98-0D24CAEF518E}"/>
              </a:ext>
            </a:extLst>
          </p:cNvPr>
          <p:cNvSpPr txBox="1"/>
          <p:nvPr/>
        </p:nvSpPr>
        <p:spPr>
          <a:xfrm>
            <a:off x="5927752" y="1150013"/>
            <a:ext cx="5569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将</a:t>
            </a:r>
            <a:r>
              <a:rPr kumimoji="1" lang="en-US" altLang="zh-CN" dirty="0"/>
              <a:t>eBPF</a:t>
            </a:r>
            <a:r>
              <a:rPr kumimoji="1" lang="zh-CN" altLang="en-US" dirty="0"/>
              <a:t>采集模块的</a:t>
            </a:r>
            <a:r>
              <a:rPr kumimoji="1" lang="en-US" altLang="zh-CN" dirty="0"/>
              <a:t>CPU</a:t>
            </a:r>
            <a:r>
              <a:rPr kumimoji="1" lang="zh-CN" altLang="en-US" dirty="0"/>
              <a:t>占用率从</a:t>
            </a:r>
            <a:r>
              <a:rPr kumimoji="1" lang="en-US" altLang="zh-CN" sz="2400" dirty="0">
                <a:solidFill>
                  <a:srgbClr val="C00000"/>
                </a:solidFill>
              </a:rPr>
              <a:t>12%</a:t>
            </a:r>
            <a:r>
              <a:rPr kumimoji="1" lang="zh-CN" altLang="en-US" dirty="0"/>
              <a:t>降低到</a:t>
            </a:r>
            <a:r>
              <a:rPr kumimoji="1" lang="en-US" altLang="zh-CN" sz="2400" dirty="0">
                <a:solidFill>
                  <a:srgbClr val="C00000"/>
                </a:solidFill>
              </a:rPr>
              <a:t>4.6%</a:t>
            </a:r>
            <a:endParaRPr kumimoji="1" lang="zh-CN" altLang="en-US" sz="2400" dirty="0">
              <a:solidFill>
                <a:srgbClr val="C0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3DC228E-CBF3-4A35-BA42-C778DAAB67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752" y="1807653"/>
            <a:ext cx="4978400" cy="11557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9E66655-2CB9-4503-805C-10D38BC894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7752" y="3251661"/>
            <a:ext cx="5387581" cy="167063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6DF6FD2-C9EB-48EE-9724-98892A0279AF}"/>
              </a:ext>
            </a:extLst>
          </p:cNvPr>
          <p:cNvSpPr txBox="1"/>
          <p:nvPr/>
        </p:nvSpPr>
        <p:spPr>
          <a:xfrm>
            <a:off x="5539825" y="5084835"/>
            <a:ext cx="5638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容器占用</a:t>
            </a:r>
            <a:r>
              <a:rPr kumimoji="1" lang="en-US" altLang="zh-CN" dirty="0"/>
              <a:t>CPU80%</a:t>
            </a:r>
            <a:r>
              <a:rPr kumimoji="1" lang="zh-CN" altLang="en-US" dirty="0"/>
              <a:t>时，宿主机中</a:t>
            </a:r>
            <a:r>
              <a:rPr kumimoji="1" lang="en-US" altLang="zh-CN" dirty="0"/>
              <a:t>eBPF</a:t>
            </a:r>
            <a:r>
              <a:rPr kumimoji="1" lang="zh-CN" altLang="en-US" dirty="0"/>
              <a:t>进程占用</a:t>
            </a:r>
            <a:r>
              <a:rPr kumimoji="1" lang="en-US" altLang="zh-CN" dirty="0"/>
              <a:t>CPU1.42%</a:t>
            </a:r>
            <a:endParaRPr kumimoji="1"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CDA8930-7EB8-94F8-A03B-9EC9FCFA72C6}"/>
              </a:ext>
            </a:extLst>
          </p:cNvPr>
          <p:cNvSpPr/>
          <p:nvPr/>
        </p:nvSpPr>
        <p:spPr>
          <a:xfrm>
            <a:off x="5964513" y="2820271"/>
            <a:ext cx="2555713" cy="143082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右箭头 8">
            <a:extLst>
              <a:ext uri="{FF2B5EF4-FFF2-40B4-BE49-F238E27FC236}">
                <a16:creationId xmlns:a16="http://schemas.microsoft.com/office/drawing/2014/main" id="{7762726C-F961-7FD0-99F4-74114648BA69}"/>
              </a:ext>
            </a:extLst>
          </p:cNvPr>
          <p:cNvSpPr/>
          <p:nvPr/>
        </p:nvSpPr>
        <p:spPr>
          <a:xfrm>
            <a:off x="5166414" y="2940583"/>
            <a:ext cx="531997" cy="7223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170831-E0BF-F7AC-CCF0-61DC450295A9}"/>
              </a:ext>
            </a:extLst>
          </p:cNvPr>
          <p:cNvSpPr txBox="1"/>
          <p:nvPr/>
        </p:nvSpPr>
        <p:spPr>
          <a:xfrm>
            <a:off x="1479477" y="5084835"/>
            <a:ext cx="2802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采集器热点函数分析</a:t>
            </a:r>
          </a:p>
        </p:txBody>
      </p:sp>
    </p:spTree>
    <p:extLst>
      <p:ext uri="{BB962C8B-B14F-4D97-AF65-F5344CB8AC3E}">
        <p14:creationId xmlns:p14="http://schemas.microsoft.com/office/powerpoint/2010/main" val="2619505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78505" y="473423"/>
            <a:ext cx="8331266" cy="892552"/>
          </a:xfrm>
        </p:spPr>
        <p:txBody>
          <a:bodyPr/>
          <a:lstStyle/>
          <a:p>
            <a:r>
              <a:rPr lang="en-US" altLang="zh-CN" dirty="0"/>
              <a:t>3.4 </a:t>
            </a:r>
            <a:r>
              <a:rPr lang="zh-CN" altLang="en-US" dirty="0"/>
              <a:t>关键技术</a:t>
            </a:r>
            <a:r>
              <a:rPr lang="en-US" altLang="zh-CN" dirty="0"/>
              <a:t>—</a:t>
            </a:r>
            <a:r>
              <a:rPr lang="zh-CN" altLang="en-US" dirty="0"/>
              <a:t>基于</a:t>
            </a:r>
            <a:r>
              <a:rPr lang="en-US" altLang="zh-CN" dirty="0"/>
              <a:t>k-Medoids</a:t>
            </a:r>
            <a:r>
              <a:rPr lang="zh-CN" altLang="en-US" dirty="0"/>
              <a:t>的系统调用异常检测算法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A64517-2F67-481A-B159-E6FB6A56BA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46" y="1316474"/>
            <a:ext cx="6633317" cy="3891632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7093E1F-73B5-4D5C-AC67-6F38D348E4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6599182"/>
              </p:ext>
            </p:extLst>
          </p:nvPr>
        </p:nvGraphicFramePr>
        <p:xfrm>
          <a:off x="7517956" y="1109821"/>
          <a:ext cx="4569262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387">
                  <a:extLst>
                    <a:ext uri="{9D8B030D-6E8A-4147-A177-3AD203B41FA5}">
                      <a16:colId xmlns:a16="http://schemas.microsoft.com/office/drawing/2014/main" val="1249893256"/>
                    </a:ext>
                  </a:extLst>
                </a:gridCol>
                <a:gridCol w="941716">
                  <a:extLst>
                    <a:ext uri="{9D8B030D-6E8A-4147-A177-3AD203B41FA5}">
                      <a16:colId xmlns:a16="http://schemas.microsoft.com/office/drawing/2014/main" val="541872070"/>
                    </a:ext>
                  </a:extLst>
                </a:gridCol>
                <a:gridCol w="789065">
                  <a:extLst>
                    <a:ext uri="{9D8B030D-6E8A-4147-A177-3AD203B41FA5}">
                      <a16:colId xmlns:a16="http://schemas.microsoft.com/office/drawing/2014/main" val="407027643"/>
                    </a:ext>
                  </a:extLst>
                </a:gridCol>
                <a:gridCol w="900007">
                  <a:extLst>
                    <a:ext uri="{9D8B030D-6E8A-4147-A177-3AD203B41FA5}">
                      <a16:colId xmlns:a16="http://schemas.microsoft.com/office/drawing/2014/main" val="3093802453"/>
                    </a:ext>
                  </a:extLst>
                </a:gridCol>
                <a:gridCol w="496156">
                  <a:extLst>
                    <a:ext uri="{9D8B030D-6E8A-4147-A177-3AD203B41FA5}">
                      <a16:colId xmlns:a16="http://schemas.microsoft.com/office/drawing/2014/main" val="1101781446"/>
                    </a:ext>
                  </a:extLst>
                </a:gridCol>
                <a:gridCol w="1026931">
                  <a:extLst>
                    <a:ext uri="{9D8B030D-6E8A-4147-A177-3AD203B41FA5}">
                      <a16:colId xmlns:a16="http://schemas.microsoft.com/office/drawing/2014/main" val="2171618490"/>
                    </a:ext>
                  </a:extLst>
                </a:gridCol>
              </a:tblGrid>
              <a:tr h="5511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id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系统调用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用户</a:t>
                      </a:r>
                      <a:r>
                        <a:rPr lang="en-US" altLang="zh-CN" sz="1600" dirty="0"/>
                        <a:t>1</a:t>
                      </a:r>
                      <a:r>
                        <a:rPr lang="zh-CN" altLang="en-US" sz="1600" dirty="0"/>
                        <a:t>权限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用户</a:t>
                      </a:r>
                      <a:r>
                        <a:rPr lang="en-US" altLang="zh-CN" sz="1600" dirty="0"/>
                        <a:t>2</a:t>
                      </a:r>
                      <a:r>
                        <a:rPr lang="zh-CN" altLang="en-US" sz="1600" dirty="0"/>
                        <a:t>权限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用户</a:t>
                      </a:r>
                      <a:r>
                        <a:rPr lang="en-US" altLang="zh-CN" sz="1600" dirty="0"/>
                        <a:t>n</a:t>
                      </a:r>
                      <a:r>
                        <a:rPr lang="zh-CN" altLang="en-US" sz="1600" dirty="0"/>
                        <a:t>权限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527609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0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read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dirty="0">
                          <a:solidFill>
                            <a:srgbClr val="C00000"/>
                          </a:solidFill>
                        </a:rPr>
                        <a:t>×</a:t>
                      </a:r>
                      <a:endParaRPr lang="zh-CN" altLang="en-US" sz="16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97489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1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write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dirty="0">
                          <a:solidFill>
                            <a:srgbClr val="C00000"/>
                          </a:solidFill>
                        </a:rPr>
                        <a:t>×</a:t>
                      </a:r>
                      <a:endParaRPr lang="zh-CN" altLang="en-US" sz="16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042267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open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807107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3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close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382308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57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fork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dirty="0">
                          <a:solidFill>
                            <a:srgbClr val="C00000"/>
                          </a:solidFill>
                        </a:rPr>
                        <a:t>×</a:t>
                      </a:r>
                      <a:endParaRPr lang="zh-CN" altLang="en-US" sz="16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595945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59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/>
                        <a:t>execve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dirty="0">
                          <a:solidFill>
                            <a:srgbClr val="C00000"/>
                          </a:solidFill>
                        </a:rPr>
                        <a:t>×</a:t>
                      </a:r>
                      <a:endParaRPr lang="zh-CN" altLang="en-US" sz="16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326399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42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connect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706916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39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/>
                        <a:t>getpid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889375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62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kill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dirty="0">
                          <a:solidFill>
                            <a:srgbClr val="C00000"/>
                          </a:solidFill>
                        </a:rPr>
                        <a:t>×</a:t>
                      </a:r>
                      <a:endParaRPr lang="zh-CN" altLang="en-US" sz="16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1" dirty="0">
                          <a:solidFill>
                            <a:srgbClr val="C00000"/>
                          </a:solidFill>
                        </a:rPr>
                        <a:t>×</a:t>
                      </a:r>
                      <a:endParaRPr lang="zh-CN" altLang="en-US" sz="16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292627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86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link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solidFill>
                            <a:schemeClr val="accent6"/>
                          </a:solidFill>
                        </a:rPr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473040"/>
                  </a:ext>
                </a:extLst>
              </a:tr>
              <a:tr h="3205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…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0374329"/>
                  </a:ext>
                </a:extLst>
              </a:tr>
            </a:tbl>
          </a:graphicData>
        </a:graphic>
      </p:graphicFrame>
      <p:sp>
        <p:nvSpPr>
          <p:cNvPr id="6" name="圆角矩形 19">
            <a:extLst>
              <a:ext uri="{FF2B5EF4-FFF2-40B4-BE49-F238E27FC236}">
                <a16:creationId xmlns:a16="http://schemas.microsoft.com/office/drawing/2014/main" id="{C49DC0DD-6B3E-4EBD-982E-9297C8FF086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65876" y="5446750"/>
            <a:ext cx="214989" cy="214989"/>
          </a:xfrm>
          <a:prstGeom prst="roundRect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lumMod val="5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EE60C68-A24B-423A-A7EB-B243B8A55F0E}"/>
              </a:ext>
            </a:extLst>
          </p:cNvPr>
          <p:cNvSpPr txBox="1"/>
          <p:nvPr/>
        </p:nvSpPr>
        <p:spPr>
          <a:xfrm>
            <a:off x="517508" y="5323412"/>
            <a:ext cx="1258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spc="300" dirty="0">
                <a:gradFill>
                  <a:gsLst>
                    <a:gs pos="0">
                      <a:srgbClr val="C00000"/>
                    </a:gs>
                    <a:gs pos="100000">
                      <a:srgbClr val="C00000">
                        <a:lumMod val="59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挑战：</a:t>
            </a:r>
            <a:endParaRPr lang="zh-CN" altLang="en-US" sz="2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59E7FCB-3709-4261-B940-C31EA97287ED}"/>
              </a:ext>
            </a:extLst>
          </p:cNvPr>
          <p:cNvSpPr txBox="1"/>
          <p:nvPr/>
        </p:nvSpPr>
        <p:spPr>
          <a:xfrm>
            <a:off x="1592715" y="5348069"/>
            <a:ext cx="1009224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zh-CN" altLang="en-US" sz="2000" spc="3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系统调用数据参数复杂、种类繁多，难以识别</a:t>
            </a:r>
          </a:p>
        </p:txBody>
      </p:sp>
      <p:sp>
        <p:nvSpPr>
          <p:cNvPr id="9" name="圆角矩形 19">
            <a:extLst>
              <a:ext uri="{FF2B5EF4-FFF2-40B4-BE49-F238E27FC236}">
                <a16:creationId xmlns:a16="http://schemas.microsoft.com/office/drawing/2014/main" id="{41B4092A-D2C1-42D3-8BE9-D501390709D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65876" y="5974115"/>
            <a:ext cx="214989" cy="214989"/>
          </a:xfrm>
          <a:prstGeom prst="roundRect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lumMod val="5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319143-EC9D-4E82-9606-84AF78D45203}"/>
              </a:ext>
            </a:extLst>
          </p:cNvPr>
          <p:cNvSpPr txBox="1"/>
          <p:nvPr/>
        </p:nvSpPr>
        <p:spPr>
          <a:xfrm>
            <a:off x="517508" y="5925040"/>
            <a:ext cx="220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spc="300" dirty="0">
                <a:gradFill>
                  <a:gsLst>
                    <a:gs pos="0">
                      <a:srgbClr val="C00000"/>
                    </a:gs>
                    <a:gs pos="100000">
                      <a:srgbClr val="C00000">
                        <a:lumMod val="59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解决方案：</a:t>
            </a:r>
            <a:endParaRPr lang="zh-CN" altLang="en-US" sz="2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C00162A-27A2-493D-B75E-F709121015B3}"/>
              </a:ext>
            </a:extLst>
          </p:cNvPr>
          <p:cNvSpPr txBox="1"/>
          <p:nvPr/>
        </p:nvSpPr>
        <p:spPr>
          <a:xfrm>
            <a:off x="2148982" y="5631083"/>
            <a:ext cx="9938236" cy="96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zh-CN" altLang="en-US" sz="2000" spc="3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根据检测到的系统调用</a:t>
            </a:r>
            <a:r>
              <a:rPr kumimoji="1" lang="en" altLang="zh-CN" sz="2000" spc="3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id</a:t>
            </a:r>
            <a:r>
              <a:rPr kumimoji="1" lang="zh-CN" altLang="en-US" sz="2000" spc="3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进行聚类，得到每条数据所属的系统调用类别，判断该用户是否拥有该系统调用权限。</a:t>
            </a:r>
          </a:p>
        </p:txBody>
      </p:sp>
    </p:spTree>
    <p:extLst>
      <p:ext uri="{BB962C8B-B14F-4D97-AF65-F5344CB8AC3E}">
        <p14:creationId xmlns:p14="http://schemas.microsoft.com/office/powerpoint/2010/main" val="1193955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129"/>
            <a:ext cx="7624445" cy="492443"/>
          </a:xfrm>
        </p:spPr>
        <p:txBody>
          <a:bodyPr/>
          <a:lstStyle/>
          <a:p>
            <a:r>
              <a:rPr lang="en-US" altLang="zh-CN" dirty="0"/>
              <a:t>3.5 </a:t>
            </a:r>
            <a:r>
              <a:rPr lang="zh-CN" altLang="en-US" dirty="0"/>
              <a:t>关键技术</a:t>
            </a:r>
            <a:r>
              <a:rPr lang="en-US" altLang="zh-CN" dirty="0"/>
              <a:t>—</a:t>
            </a:r>
            <a:r>
              <a:rPr lang="zh-CN" altLang="en-US" dirty="0"/>
              <a:t>基于</a:t>
            </a:r>
            <a:r>
              <a:rPr lang="en-US" altLang="zh-CN" dirty="0"/>
              <a:t>LSTM</a:t>
            </a:r>
            <a:r>
              <a:rPr lang="zh-CN" altLang="en-US" dirty="0"/>
              <a:t>算法的系统资源预测算法</a:t>
            </a:r>
          </a:p>
        </p:txBody>
      </p:sp>
      <p:graphicFrame>
        <p:nvGraphicFramePr>
          <p:cNvPr id="24" name="图表 23">
            <a:extLst>
              <a:ext uri="{FF2B5EF4-FFF2-40B4-BE49-F238E27FC236}">
                <a16:creationId xmlns:a16="http://schemas.microsoft.com/office/drawing/2014/main" id="{860982B8-5ACF-4C2F-B4E3-D603A35E19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7754263"/>
              </p:ext>
            </p:extLst>
          </p:nvPr>
        </p:nvGraphicFramePr>
        <p:xfrm>
          <a:off x="6096001" y="1505759"/>
          <a:ext cx="6089788" cy="1919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矩形 24">
            <a:extLst>
              <a:ext uri="{FF2B5EF4-FFF2-40B4-BE49-F238E27FC236}">
                <a16:creationId xmlns:a16="http://schemas.microsoft.com/office/drawing/2014/main" id="{73656964-8C6E-41E0-9BB0-390A7388ECB7}"/>
              </a:ext>
            </a:extLst>
          </p:cNvPr>
          <p:cNvSpPr/>
          <p:nvPr/>
        </p:nvSpPr>
        <p:spPr>
          <a:xfrm>
            <a:off x="8132287" y="1474429"/>
            <a:ext cx="1718932" cy="434142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9C7C9D0-EA44-4A35-ADA9-8AB62934F35D}"/>
              </a:ext>
            </a:extLst>
          </p:cNvPr>
          <p:cNvSpPr txBox="1"/>
          <p:nvPr/>
        </p:nvSpPr>
        <p:spPr>
          <a:xfrm>
            <a:off x="1757155" y="5078154"/>
            <a:ext cx="100922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zh-CN" altLang="en-US" sz="2000" spc="3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需要训练高效、轻量级的时间序列预测算法捕捉容器的资源使用行为，进行容器资源使用画像。</a:t>
            </a:r>
          </a:p>
        </p:txBody>
      </p:sp>
      <p:sp>
        <p:nvSpPr>
          <p:cNvPr id="27" name="圆角矩形 19">
            <a:extLst>
              <a:ext uri="{FF2B5EF4-FFF2-40B4-BE49-F238E27FC236}">
                <a16:creationId xmlns:a16="http://schemas.microsoft.com/office/drawing/2014/main" id="{AF2E3BEB-DF67-441E-BBF1-74F8062FB8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11337" y="5268681"/>
            <a:ext cx="214989" cy="214989"/>
          </a:xfrm>
          <a:prstGeom prst="roundRect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lumMod val="5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F944293-33C1-4A43-A3DE-5B7AD7F7CD78}"/>
              </a:ext>
            </a:extLst>
          </p:cNvPr>
          <p:cNvSpPr txBox="1"/>
          <p:nvPr/>
        </p:nvSpPr>
        <p:spPr>
          <a:xfrm>
            <a:off x="626326" y="5147916"/>
            <a:ext cx="1258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spc="300" dirty="0">
                <a:gradFill>
                  <a:gsLst>
                    <a:gs pos="0">
                      <a:srgbClr val="C00000"/>
                    </a:gs>
                    <a:gs pos="100000">
                      <a:srgbClr val="C00000">
                        <a:lumMod val="59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挑战：</a:t>
            </a:r>
            <a:endParaRPr lang="zh-CN" altLang="en-US" sz="2400" dirty="0"/>
          </a:p>
        </p:txBody>
      </p:sp>
      <p:sp>
        <p:nvSpPr>
          <p:cNvPr id="29" name="圆角矩形 19">
            <a:extLst>
              <a:ext uri="{FF2B5EF4-FFF2-40B4-BE49-F238E27FC236}">
                <a16:creationId xmlns:a16="http://schemas.microsoft.com/office/drawing/2014/main" id="{C7D23656-1EDC-4F58-A6EE-2857CA40849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11337" y="6054624"/>
            <a:ext cx="214989" cy="214989"/>
          </a:xfrm>
          <a:prstGeom prst="roundRect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lumMod val="5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1865F6C-738D-40FE-83CF-2458265568C1}"/>
              </a:ext>
            </a:extLst>
          </p:cNvPr>
          <p:cNvSpPr txBox="1"/>
          <p:nvPr/>
        </p:nvSpPr>
        <p:spPr>
          <a:xfrm>
            <a:off x="626327" y="5912663"/>
            <a:ext cx="2204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spc="300" dirty="0">
                <a:gradFill>
                  <a:gsLst>
                    <a:gs pos="0">
                      <a:srgbClr val="C00000"/>
                    </a:gs>
                    <a:gs pos="100000">
                      <a:srgbClr val="C00000">
                        <a:lumMod val="59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解决方案：</a:t>
            </a:r>
            <a:endParaRPr lang="zh-CN" altLang="en-US" sz="24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0B41D22-A149-43E9-83D8-CAE6FEC70FFC}"/>
              </a:ext>
            </a:extLst>
          </p:cNvPr>
          <p:cNvSpPr txBox="1"/>
          <p:nvPr/>
        </p:nvSpPr>
        <p:spPr>
          <a:xfrm>
            <a:off x="2241668" y="5846831"/>
            <a:ext cx="960773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zh-CN" altLang="en-US" sz="2000" spc="3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通过</a:t>
            </a:r>
            <a:r>
              <a:rPr kumimoji="1" lang="en-US" altLang="zh-CN" sz="2000" spc="3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LSTM</a:t>
            </a:r>
            <a:r>
              <a:rPr kumimoji="1" lang="zh-CN" altLang="en-US" sz="2000" spc="300" dirty="0"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时序算法预测容器未来的资源请求量，</a:t>
            </a:r>
            <a:r>
              <a:rPr lang="zh-CN" altLang="en-US" sz="2000" kern="1200" dirty="0">
                <a:solidFill>
                  <a:schemeClr val="dk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当实际请求量与预测请求量的差值大于用户自定的阈值时，识别为</a:t>
            </a:r>
            <a:r>
              <a:rPr lang="zh-CN" altLang="zh-CN" sz="2000" kern="1200" dirty="0">
                <a:solidFill>
                  <a:schemeClr val="dk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异常的资源使用量</a:t>
            </a:r>
            <a:r>
              <a:rPr lang="zh-CN" altLang="en-US" sz="2000" kern="1200" dirty="0">
                <a:solidFill>
                  <a:schemeClr val="dk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。</a:t>
            </a:r>
            <a:endParaRPr kumimoji="1" lang="zh-CN" altLang="en-US" sz="2000" spc="300" dirty="0">
              <a:latin typeface="Microsoft YaHei" panose="020B0503020204020204" pitchFamily="34" charset="-122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74F7F22-FD8A-4E5A-9027-27B6E4B75661}"/>
              </a:ext>
            </a:extLst>
          </p:cNvPr>
          <p:cNvGrpSpPr/>
          <p:nvPr/>
        </p:nvGrpSpPr>
        <p:grpSpPr>
          <a:xfrm>
            <a:off x="550291" y="3523343"/>
            <a:ext cx="5141866" cy="1485827"/>
            <a:chOff x="478508" y="1707929"/>
            <a:chExt cx="5617493" cy="1748062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27B80756-C22B-4265-8DE0-627656922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4503" y="1707929"/>
              <a:ext cx="5371498" cy="1495742"/>
            </a:xfrm>
            <a:prstGeom prst="rect">
              <a:avLst/>
            </a:prstGeom>
          </p:spPr>
        </p:pic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6AA56F8-3D09-414F-B9F9-C00A89F3F6A6}"/>
                </a:ext>
              </a:extLst>
            </p:cNvPr>
            <p:cNvSpPr txBox="1"/>
            <p:nvPr/>
          </p:nvSpPr>
          <p:spPr>
            <a:xfrm rot="16200000">
              <a:off x="101482" y="2221913"/>
              <a:ext cx="10310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ea typeface="微软雅黑" panose="020B0503020204020204" pitchFamily="34" charset="-122"/>
                </a:rPr>
                <a:t>空闲率（</a:t>
              </a:r>
              <a:r>
                <a:rPr lang="en-US" altLang="zh-CN" sz="1200" dirty="0">
                  <a:ea typeface="微软雅黑" panose="020B0503020204020204" pitchFamily="34" charset="-122"/>
                </a:rPr>
                <a:t>%</a:t>
              </a:r>
              <a:r>
                <a:rPr lang="zh-CN" altLang="en-US" sz="1200" dirty="0">
                  <a:ea typeface="微软雅黑" panose="020B0503020204020204" pitchFamily="34" charset="-122"/>
                </a:rPr>
                <a:t>）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B054419B-05FD-4333-AD87-4EDDAE6F662E}"/>
                </a:ext>
              </a:extLst>
            </p:cNvPr>
            <p:cNvSpPr txBox="1"/>
            <p:nvPr/>
          </p:nvSpPr>
          <p:spPr>
            <a:xfrm>
              <a:off x="2854234" y="3148214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/>
                <a:t>时间（天数）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CE53EA99-FDF9-4DCA-80BA-820B3D2018EB}"/>
              </a:ext>
            </a:extLst>
          </p:cNvPr>
          <p:cNvGrpSpPr/>
          <p:nvPr/>
        </p:nvGrpSpPr>
        <p:grpSpPr>
          <a:xfrm>
            <a:off x="6422387" y="3486650"/>
            <a:ext cx="5390980" cy="1464881"/>
            <a:chOff x="6096000" y="3247484"/>
            <a:chExt cx="5903752" cy="1837868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724A2A2B-05EB-4A80-A51E-5AA63A594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58834" y="3247484"/>
              <a:ext cx="5640918" cy="1514141"/>
            </a:xfrm>
            <a:prstGeom prst="rect">
              <a:avLst/>
            </a:prstGeom>
          </p:spPr>
        </p:pic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33A02496-D6A3-460D-8475-527BF5633DF6}"/>
                </a:ext>
              </a:extLst>
            </p:cNvPr>
            <p:cNvSpPr txBox="1"/>
            <p:nvPr/>
          </p:nvSpPr>
          <p:spPr>
            <a:xfrm rot="16200000">
              <a:off x="5663831" y="3704996"/>
              <a:ext cx="1172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/>
                <a:t>利用率（</a:t>
              </a:r>
              <a:r>
                <a:rPr lang="en-US" altLang="zh-CN" sz="1400" dirty="0"/>
                <a:t>%</a:t>
              </a:r>
              <a:r>
                <a:rPr lang="zh-CN" altLang="en-US" sz="1400" dirty="0"/>
                <a:t>）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4F5790A-1C22-45FA-A470-7D1BE3C01AD6}"/>
                </a:ext>
              </a:extLst>
            </p:cNvPr>
            <p:cNvSpPr txBox="1"/>
            <p:nvPr/>
          </p:nvSpPr>
          <p:spPr>
            <a:xfrm>
              <a:off x="8771070" y="4777575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/>
                <a:t>时间（天数）</a:t>
              </a:r>
            </a:p>
          </p:txBody>
        </p:sp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id="{7C055C11-B283-4DA1-9595-990A515BF3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487" y="1272542"/>
            <a:ext cx="4828639" cy="2152472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F30B7E73-2727-4CF5-A3F8-43B2FC934805}"/>
              </a:ext>
            </a:extLst>
          </p:cNvPr>
          <p:cNvSpPr txBox="1"/>
          <p:nvPr/>
        </p:nvSpPr>
        <p:spPr>
          <a:xfrm>
            <a:off x="2074374" y="2234341"/>
            <a:ext cx="2155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WebLoad</a:t>
            </a:r>
            <a:r>
              <a:rPr kumimoji="1" lang="zh-CN" altLang="en-US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配置界面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A5669F0-C895-4518-9D76-2F92D4512401}"/>
              </a:ext>
            </a:extLst>
          </p:cNvPr>
          <p:cNvSpPr txBox="1"/>
          <p:nvPr/>
        </p:nvSpPr>
        <p:spPr>
          <a:xfrm>
            <a:off x="8132287" y="2160134"/>
            <a:ext cx="2155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WebLoad</a:t>
            </a:r>
            <a:r>
              <a:rPr kumimoji="1" lang="zh-CN" altLang="en-US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负载设置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8E1128A3-288A-4BD1-A71F-D5267B6C5180}"/>
              </a:ext>
            </a:extLst>
          </p:cNvPr>
          <p:cNvSpPr txBox="1"/>
          <p:nvPr/>
        </p:nvSpPr>
        <p:spPr>
          <a:xfrm>
            <a:off x="1722883" y="3885604"/>
            <a:ext cx="273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宿主机</a:t>
            </a:r>
            <a:r>
              <a:rPr kumimoji="1" lang="en-US" altLang="zh-CN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kumimoji="1" lang="zh-CN" altLang="en-US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和内存空闲率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9A3C0EB-1744-4E25-8C66-3F4702526C9C}"/>
              </a:ext>
            </a:extLst>
          </p:cNvPr>
          <p:cNvSpPr txBox="1"/>
          <p:nvPr/>
        </p:nvSpPr>
        <p:spPr>
          <a:xfrm>
            <a:off x="7988238" y="3905410"/>
            <a:ext cx="273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容器的</a:t>
            </a:r>
            <a:r>
              <a:rPr kumimoji="1" lang="en-US" altLang="zh-CN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CPU</a:t>
            </a:r>
            <a:r>
              <a:rPr kumimoji="1" lang="zh-CN" altLang="en-US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和内存利用率</a:t>
            </a:r>
          </a:p>
        </p:txBody>
      </p:sp>
    </p:spTree>
    <p:extLst>
      <p:ext uri="{BB962C8B-B14F-4D97-AF65-F5344CB8AC3E}">
        <p14:creationId xmlns:p14="http://schemas.microsoft.com/office/powerpoint/2010/main" val="2591920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6600" b="1" i="0" kern="1200" cap="none" spc="300" normalizeH="0" baseline="0" noProof="0" dirty="0"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成果展示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605"/>
            <a:ext cx="7624445" cy="491490"/>
          </a:xfrm>
        </p:spPr>
        <p:txBody>
          <a:bodyPr/>
          <a:lstStyle/>
          <a:p>
            <a:r>
              <a:rPr lang="en-US" altLang="zh-CN" dirty="0"/>
              <a:t>5.1 </a:t>
            </a:r>
            <a:r>
              <a:rPr lang="zh-CN" altLang="en-US" dirty="0"/>
              <a:t>作品功能演示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FB2C3D-82C2-3C9A-92B5-1471236D28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459"/>
          <a:stretch/>
        </p:blipFill>
        <p:spPr>
          <a:xfrm>
            <a:off x="73848" y="1419967"/>
            <a:ext cx="2486472" cy="19061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EF10085-27CD-907A-4E3A-855E6B79EDB6}"/>
              </a:ext>
            </a:extLst>
          </p:cNvPr>
          <p:cNvSpPr txBox="1"/>
          <p:nvPr/>
        </p:nvSpPr>
        <p:spPr>
          <a:xfrm>
            <a:off x="73848" y="3705527"/>
            <a:ext cx="25506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功能点：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容器运行时数据看板</a:t>
            </a:r>
            <a:endParaRPr kumimoji="1" lang="en-US" altLang="zh-CN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未经授权的容器互访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访问黑名单路径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高危系统调用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规则配置</a:t>
            </a:r>
            <a:endParaRPr kumimoji="1" lang="en-US" altLang="zh-CN" dirty="0"/>
          </a:p>
        </p:txBody>
      </p:sp>
      <p:pic>
        <p:nvPicPr>
          <p:cNvPr id="10" name="演示视频1.mp4">
            <a:hlinkClick r:id="" action="ppaction://media"/>
            <a:extLst>
              <a:ext uri="{FF2B5EF4-FFF2-40B4-BE49-F238E27FC236}">
                <a16:creationId xmlns:a16="http://schemas.microsoft.com/office/drawing/2014/main" id="{F205712D-B605-7018-DF0B-01A54F9FF5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60320" y="1051713"/>
            <a:ext cx="9609057" cy="52624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0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 userDrawn="1">
            <p:custDataLst>
              <p:tags r:id="rId1"/>
            </p:custDataLst>
          </p:nvPr>
        </p:nvSpPr>
        <p:spPr>
          <a:xfrm>
            <a:off x="5092065" y="1496695"/>
            <a:ext cx="5114925" cy="741045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2">
                  <a:lumMod val="20000"/>
                  <a:lumOff val="80000"/>
                  <a:alpha val="30000"/>
                </a:schemeClr>
              </a:solidFill>
            </a:endParaRPr>
          </a:p>
        </p:txBody>
      </p:sp>
      <p:sp>
        <p:nvSpPr>
          <p:cNvPr id="28" name="任意形状 10"/>
          <p:cNvSpPr/>
          <p:nvPr userDrawn="1">
            <p:custDataLst>
              <p:tags r:id="rId2"/>
            </p:custDataLst>
          </p:nvPr>
        </p:nvSpPr>
        <p:spPr>
          <a:xfrm rot="5400000">
            <a:off x="5560060" y="1378585"/>
            <a:ext cx="784860" cy="933450"/>
          </a:xfrm>
          <a:custGeom>
            <a:avLst/>
            <a:gdLst>
              <a:gd name="connsiteX0" fmla="*/ 0 w 1021517"/>
              <a:gd name="connsiteY0" fmla="*/ 1048944 h 1219200"/>
              <a:gd name="connsiteX1" fmla="*/ 0 w 1021517"/>
              <a:gd name="connsiteY1" fmla="*/ 343438 h 1219200"/>
              <a:gd name="connsiteX2" fmla="*/ 170256 w 1021517"/>
              <a:gd name="connsiteY2" fmla="*/ 173182 h 1219200"/>
              <a:gd name="connsiteX3" fmla="*/ 412580 w 1021517"/>
              <a:gd name="connsiteY3" fmla="*/ 173182 h 1219200"/>
              <a:gd name="connsiteX4" fmla="*/ 513025 w 1021517"/>
              <a:gd name="connsiteY4" fmla="*/ 0 h 1219200"/>
              <a:gd name="connsiteX5" fmla="*/ 613470 w 1021517"/>
              <a:gd name="connsiteY5" fmla="*/ 173182 h 1219200"/>
              <a:gd name="connsiteX6" fmla="*/ 851261 w 1021517"/>
              <a:gd name="connsiteY6" fmla="*/ 173182 h 1219200"/>
              <a:gd name="connsiteX7" fmla="*/ 1021517 w 1021517"/>
              <a:gd name="connsiteY7" fmla="*/ 343438 h 1219200"/>
              <a:gd name="connsiteX8" fmla="*/ 1021517 w 1021517"/>
              <a:gd name="connsiteY8" fmla="*/ 1048944 h 1219200"/>
              <a:gd name="connsiteX9" fmla="*/ 851261 w 1021517"/>
              <a:gd name="connsiteY9" fmla="*/ 1219200 h 1219200"/>
              <a:gd name="connsiteX10" fmla="*/ 170256 w 1021517"/>
              <a:gd name="connsiteY10" fmla="*/ 1219200 h 1219200"/>
              <a:gd name="connsiteX11" fmla="*/ 0 w 1021517"/>
              <a:gd name="connsiteY11" fmla="*/ 1048944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21517" h="1219200">
                <a:moveTo>
                  <a:pt x="0" y="1048944"/>
                </a:moveTo>
                <a:lnTo>
                  <a:pt x="0" y="343438"/>
                </a:lnTo>
                <a:cubicBezTo>
                  <a:pt x="0" y="249408"/>
                  <a:pt x="76226" y="173182"/>
                  <a:pt x="170256" y="173182"/>
                </a:cubicBezTo>
                <a:lnTo>
                  <a:pt x="412580" y="173182"/>
                </a:lnTo>
                <a:lnTo>
                  <a:pt x="513025" y="0"/>
                </a:lnTo>
                <a:lnTo>
                  <a:pt x="613470" y="173182"/>
                </a:lnTo>
                <a:lnTo>
                  <a:pt x="851261" y="173182"/>
                </a:lnTo>
                <a:cubicBezTo>
                  <a:pt x="945291" y="173182"/>
                  <a:pt x="1021517" y="249408"/>
                  <a:pt x="1021517" y="343438"/>
                </a:cubicBezTo>
                <a:lnTo>
                  <a:pt x="1021517" y="1048944"/>
                </a:lnTo>
                <a:cubicBezTo>
                  <a:pt x="1021517" y="1142974"/>
                  <a:pt x="945291" y="1219200"/>
                  <a:pt x="851261" y="1219200"/>
                </a:cubicBezTo>
                <a:lnTo>
                  <a:pt x="170256" y="1219200"/>
                </a:lnTo>
                <a:cubicBezTo>
                  <a:pt x="76226" y="1219200"/>
                  <a:pt x="0" y="1142974"/>
                  <a:pt x="0" y="1048944"/>
                </a:cubicBezTo>
                <a:close/>
              </a:path>
            </a:pathLst>
          </a:custGeom>
          <a:solidFill>
            <a:srgbClr val="254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zh-CN" dirty="0">
              <a:solidFill>
                <a:srgbClr val="C00000"/>
              </a:solidFill>
            </a:endParaRPr>
          </a:p>
        </p:txBody>
      </p:sp>
      <p:sp>
        <p:nvSpPr>
          <p:cNvPr id="29" name="文本框 28"/>
          <p:cNvSpPr txBox="1"/>
          <p:nvPr userDrawn="1">
            <p:custDataLst>
              <p:tags r:id="rId3"/>
            </p:custDataLst>
          </p:nvPr>
        </p:nvSpPr>
        <p:spPr>
          <a:xfrm>
            <a:off x="5485765" y="1591310"/>
            <a:ext cx="79692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800" b="1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</a:p>
        </p:txBody>
      </p:sp>
      <p:sp>
        <p:nvSpPr>
          <p:cNvPr id="115" name="圆角矩形 114"/>
          <p:cNvSpPr/>
          <p:nvPr userDrawn="1">
            <p:custDataLst>
              <p:tags r:id="rId4"/>
            </p:custDataLst>
          </p:nvPr>
        </p:nvSpPr>
        <p:spPr>
          <a:xfrm>
            <a:off x="5092065" y="2439670"/>
            <a:ext cx="5114925" cy="741045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2">
                  <a:lumMod val="20000"/>
                  <a:lumOff val="80000"/>
                  <a:alpha val="30000"/>
                </a:schemeClr>
              </a:solidFill>
            </a:endParaRPr>
          </a:p>
        </p:txBody>
      </p:sp>
      <p:sp>
        <p:nvSpPr>
          <p:cNvPr id="116" name="任意形状 10"/>
          <p:cNvSpPr/>
          <p:nvPr userDrawn="1">
            <p:custDataLst>
              <p:tags r:id="rId5"/>
            </p:custDataLst>
          </p:nvPr>
        </p:nvSpPr>
        <p:spPr>
          <a:xfrm rot="5400000">
            <a:off x="5560060" y="2321560"/>
            <a:ext cx="784860" cy="933450"/>
          </a:xfrm>
          <a:custGeom>
            <a:avLst/>
            <a:gdLst>
              <a:gd name="connsiteX0" fmla="*/ 0 w 1021517"/>
              <a:gd name="connsiteY0" fmla="*/ 1048944 h 1219200"/>
              <a:gd name="connsiteX1" fmla="*/ 0 w 1021517"/>
              <a:gd name="connsiteY1" fmla="*/ 343438 h 1219200"/>
              <a:gd name="connsiteX2" fmla="*/ 170256 w 1021517"/>
              <a:gd name="connsiteY2" fmla="*/ 173182 h 1219200"/>
              <a:gd name="connsiteX3" fmla="*/ 412580 w 1021517"/>
              <a:gd name="connsiteY3" fmla="*/ 173182 h 1219200"/>
              <a:gd name="connsiteX4" fmla="*/ 513025 w 1021517"/>
              <a:gd name="connsiteY4" fmla="*/ 0 h 1219200"/>
              <a:gd name="connsiteX5" fmla="*/ 613470 w 1021517"/>
              <a:gd name="connsiteY5" fmla="*/ 173182 h 1219200"/>
              <a:gd name="connsiteX6" fmla="*/ 851261 w 1021517"/>
              <a:gd name="connsiteY6" fmla="*/ 173182 h 1219200"/>
              <a:gd name="connsiteX7" fmla="*/ 1021517 w 1021517"/>
              <a:gd name="connsiteY7" fmla="*/ 343438 h 1219200"/>
              <a:gd name="connsiteX8" fmla="*/ 1021517 w 1021517"/>
              <a:gd name="connsiteY8" fmla="*/ 1048944 h 1219200"/>
              <a:gd name="connsiteX9" fmla="*/ 851261 w 1021517"/>
              <a:gd name="connsiteY9" fmla="*/ 1219200 h 1219200"/>
              <a:gd name="connsiteX10" fmla="*/ 170256 w 1021517"/>
              <a:gd name="connsiteY10" fmla="*/ 1219200 h 1219200"/>
              <a:gd name="connsiteX11" fmla="*/ 0 w 1021517"/>
              <a:gd name="connsiteY11" fmla="*/ 1048944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21517" h="1219200">
                <a:moveTo>
                  <a:pt x="0" y="1048944"/>
                </a:moveTo>
                <a:lnTo>
                  <a:pt x="0" y="343438"/>
                </a:lnTo>
                <a:cubicBezTo>
                  <a:pt x="0" y="249408"/>
                  <a:pt x="76226" y="173182"/>
                  <a:pt x="170256" y="173182"/>
                </a:cubicBezTo>
                <a:lnTo>
                  <a:pt x="412580" y="173182"/>
                </a:lnTo>
                <a:lnTo>
                  <a:pt x="513025" y="0"/>
                </a:lnTo>
                <a:lnTo>
                  <a:pt x="613470" y="173182"/>
                </a:lnTo>
                <a:lnTo>
                  <a:pt x="851261" y="173182"/>
                </a:lnTo>
                <a:cubicBezTo>
                  <a:pt x="945291" y="173182"/>
                  <a:pt x="1021517" y="249408"/>
                  <a:pt x="1021517" y="343438"/>
                </a:cubicBezTo>
                <a:lnTo>
                  <a:pt x="1021517" y="1048944"/>
                </a:lnTo>
                <a:cubicBezTo>
                  <a:pt x="1021517" y="1142974"/>
                  <a:pt x="945291" y="1219200"/>
                  <a:pt x="851261" y="1219200"/>
                </a:cubicBezTo>
                <a:lnTo>
                  <a:pt x="170256" y="1219200"/>
                </a:lnTo>
                <a:cubicBezTo>
                  <a:pt x="76226" y="1219200"/>
                  <a:pt x="0" y="1142974"/>
                  <a:pt x="0" y="1048944"/>
                </a:cubicBezTo>
                <a:close/>
              </a:path>
            </a:pathLst>
          </a:custGeom>
          <a:solidFill>
            <a:srgbClr val="254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7" name="文本框 116"/>
          <p:cNvSpPr txBox="1"/>
          <p:nvPr userDrawn="1">
            <p:custDataLst>
              <p:tags r:id="rId6"/>
            </p:custDataLst>
          </p:nvPr>
        </p:nvSpPr>
        <p:spPr>
          <a:xfrm>
            <a:off x="5485765" y="2534285"/>
            <a:ext cx="79692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800" b="1" dirty="0">
                <a:solidFill>
                  <a:schemeClr val="bg1"/>
                </a:solidFill>
                <a:latin typeface="+mj-ea"/>
                <a:ea typeface="+mj-ea"/>
              </a:rPr>
              <a:t>02</a:t>
            </a:r>
          </a:p>
        </p:txBody>
      </p:sp>
      <p:sp>
        <p:nvSpPr>
          <p:cNvPr id="120" name="圆角矩形 119"/>
          <p:cNvSpPr/>
          <p:nvPr userDrawn="1">
            <p:custDataLst>
              <p:tags r:id="rId7"/>
            </p:custDataLst>
          </p:nvPr>
        </p:nvSpPr>
        <p:spPr>
          <a:xfrm>
            <a:off x="5092065" y="3382645"/>
            <a:ext cx="5114925" cy="741045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2">
                  <a:lumMod val="20000"/>
                  <a:lumOff val="80000"/>
                  <a:alpha val="30000"/>
                </a:schemeClr>
              </a:solidFill>
            </a:endParaRPr>
          </a:p>
        </p:txBody>
      </p:sp>
      <p:sp>
        <p:nvSpPr>
          <p:cNvPr id="121" name="任意形状 10"/>
          <p:cNvSpPr/>
          <p:nvPr userDrawn="1">
            <p:custDataLst>
              <p:tags r:id="rId8"/>
            </p:custDataLst>
          </p:nvPr>
        </p:nvSpPr>
        <p:spPr>
          <a:xfrm rot="5400000">
            <a:off x="5560060" y="3264535"/>
            <a:ext cx="784860" cy="933450"/>
          </a:xfrm>
          <a:custGeom>
            <a:avLst/>
            <a:gdLst>
              <a:gd name="connsiteX0" fmla="*/ 0 w 1021517"/>
              <a:gd name="connsiteY0" fmla="*/ 1048944 h 1219200"/>
              <a:gd name="connsiteX1" fmla="*/ 0 w 1021517"/>
              <a:gd name="connsiteY1" fmla="*/ 343438 h 1219200"/>
              <a:gd name="connsiteX2" fmla="*/ 170256 w 1021517"/>
              <a:gd name="connsiteY2" fmla="*/ 173182 h 1219200"/>
              <a:gd name="connsiteX3" fmla="*/ 412580 w 1021517"/>
              <a:gd name="connsiteY3" fmla="*/ 173182 h 1219200"/>
              <a:gd name="connsiteX4" fmla="*/ 513025 w 1021517"/>
              <a:gd name="connsiteY4" fmla="*/ 0 h 1219200"/>
              <a:gd name="connsiteX5" fmla="*/ 613470 w 1021517"/>
              <a:gd name="connsiteY5" fmla="*/ 173182 h 1219200"/>
              <a:gd name="connsiteX6" fmla="*/ 851261 w 1021517"/>
              <a:gd name="connsiteY6" fmla="*/ 173182 h 1219200"/>
              <a:gd name="connsiteX7" fmla="*/ 1021517 w 1021517"/>
              <a:gd name="connsiteY7" fmla="*/ 343438 h 1219200"/>
              <a:gd name="connsiteX8" fmla="*/ 1021517 w 1021517"/>
              <a:gd name="connsiteY8" fmla="*/ 1048944 h 1219200"/>
              <a:gd name="connsiteX9" fmla="*/ 851261 w 1021517"/>
              <a:gd name="connsiteY9" fmla="*/ 1219200 h 1219200"/>
              <a:gd name="connsiteX10" fmla="*/ 170256 w 1021517"/>
              <a:gd name="connsiteY10" fmla="*/ 1219200 h 1219200"/>
              <a:gd name="connsiteX11" fmla="*/ 0 w 1021517"/>
              <a:gd name="connsiteY11" fmla="*/ 1048944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21517" h="1219200">
                <a:moveTo>
                  <a:pt x="0" y="1048944"/>
                </a:moveTo>
                <a:lnTo>
                  <a:pt x="0" y="343438"/>
                </a:lnTo>
                <a:cubicBezTo>
                  <a:pt x="0" y="249408"/>
                  <a:pt x="76226" y="173182"/>
                  <a:pt x="170256" y="173182"/>
                </a:cubicBezTo>
                <a:lnTo>
                  <a:pt x="412580" y="173182"/>
                </a:lnTo>
                <a:lnTo>
                  <a:pt x="513025" y="0"/>
                </a:lnTo>
                <a:lnTo>
                  <a:pt x="613470" y="173182"/>
                </a:lnTo>
                <a:lnTo>
                  <a:pt x="851261" y="173182"/>
                </a:lnTo>
                <a:cubicBezTo>
                  <a:pt x="945291" y="173182"/>
                  <a:pt x="1021517" y="249408"/>
                  <a:pt x="1021517" y="343438"/>
                </a:cubicBezTo>
                <a:lnTo>
                  <a:pt x="1021517" y="1048944"/>
                </a:lnTo>
                <a:cubicBezTo>
                  <a:pt x="1021517" y="1142974"/>
                  <a:pt x="945291" y="1219200"/>
                  <a:pt x="851261" y="1219200"/>
                </a:cubicBezTo>
                <a:lnTo>
                  <a:pt x="170256" y="1219200"/>
                </a:lnTo>
                <a:cubicBezTo>
                  <a:pt x="76226" y="1219200"/>
                  <a:pt x="0" y="1142974"/>
                  <a:pt x="0" y="1048944"/>
                </a:cubicBezTo>
                <a:close/>
              </a:path>
            </a:pathLst>
          </a:custGeom>
          <a:solidFill>
            <a:srgbClr val="254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zh-CN" dirty="0"/>
          </a:p>
        </p:txBody>
      </p:sp>
      <p:sp>
        <p:nvSpPr>
          <p:cNvPr id="122" name="文本框 121"/>
          <p:cNvSpPr txBox="1"/>
          <p:nvPr userDrawn="1">
            <p:custDataLst>
              <p:tags r:id="rId9"/>
            </p:custDataLst>
          </p:nvPr>
        </p:nvSpPr>
        <p:spPr>
          <a:xfrm>
            <a:off x="5485765" y="3477260"/>
            <a:ext cx="79692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800" b="1" dirty="0">
                <a:solidFill>
                  <a:schemeClr val="bg1"/>
                </a:solidFill>
                <a:latin typeface="+mj-ea"/>
                <a:ea typeface="+mj-ea"/>
              </a:rPr>
              <a:t>03</a:t>
            </a:r>
          </a:p>
        </p:txBody>
      </p:sp>
      <p:sp>
        <p:nvSpPr>
          <p:cNvPr id="125" name="圆角矩形 124"/>
          <p:cNvSpPr/>
          <p:nvPr userDrawn="1">
            <p:custDataLst>
              <p:tags r:id="rId10"/>
            </p:custDataLst>
          </p:nvPr>
        </p:nvSpPr>
        <p:spPr>
          <a:xfrm>
            <a:off x="5092065" y="4325620"/>
            <a:ext cx="5114925" cy="741045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2">
                  <a:lumMod val="20000"/>
                  <a:lumOff val="80000"/>
                  <a:alpha val="30000"/>
                </a:schemeClr>
              </a:solidFill>
            </a:endParaRPr>
          </a:p>
        </p:txBody>
      </p:sp>
      <p:sp>
        <p:nvSpPr>
          <p:cNvPr id="126" name="任意形状 10"/>
          <p:cNvSpPr/>
          <p:nvPr userDrawn="1">
            <p:custDataLst>
              <p:tags r:id="rId11"/>
            </p:custDataLst>
          </p:nvPr>
        </p:nvSpPr>
        <p:spPr>
          <a:xfrm rot="5400000">
            <a:off x="5560060" y="4207510"/>
            <a:ext cx="784860" cy="933450"/>
          </a:xfrm>
          <a:custGeom>
            <a:avLst/>
            <a:gdLst>
              <a:gd name="connsiteX0" fmla="*/ 0 w 1021517"/>
              <a:gd name="connsiteY0" fmla="*/ 1048944 h 1219200"/>
              <a:gd name="connsiteX1" fmla="*/ 0 w 1021517"/>
              <a:gd name="connsiteY1" fmla="*/ 343438 h 1219200"/>
              <a:gd name="connsiteX2" fmla="*/ 170256 w 1021517"/>
              <a:gd name="connsiteY2" fmla="*/ 173182 h 1219200"/>
              <a:gd name="connsiteX3" fmla="*/ 412580 w 1021517"/>
              <a:gd name="connsiteY3" fmla="*/ 173182 h 1219200"/>
              <a:gd name="connsiteX4" fmla="*/ 513025 w 1021517"/>
              <a:gd name="connsiteY4" fmla="*/ 0 h 1219200"/>
              <a:gd name="connsiteX5" fmla="*/ 613470 w 1021517"/>
              <a:gd name="connsiteY5" fmla="*/ 173182 h 1219200"/>
              <a:gd name="connsiteX6" fmla="*/ 851261 w 1021517"/>
              <a:gd name="connsiteY6" fmla="*/ 173182 h 1219200"/>
              <a:gd name="connsiteX7" fmla="*/ 1021517 w 1021517"/>
              <a:gd name="connsiteY7" fmla="*/ 343438 h 1219200"/>
              <a:gd name="connsiteX8" fmla="*/ 1021517 w 1021517"/>
              <a:gd name="connsiteY8" fmla="*/ 1048944 h 1219200"/>
              <a:gd name="connsiteX9" fmla="*/ 851261 w 1021517"/>
              <a:gd name="connsiteY9" fmla="*/ 1219200 h 1219200"/>
              <a:gd name="connsiteX10" fmla="*/ 170256 w 1021517"/>
              <a:gd name="connsiteY10" fmla="*/ 1219200 h 1219200"/>
              <a:gd name="connsiteX11" fmla="*/ 0 w 1021517"/>
              <a:gd name="connsiteY11" fmla="*/ 1048944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21517" h="1219200">
                <a:moveTo>
                  <a:pt x="0" y="1048944"/>
                </a:moveTo>
                <a:lnTo>
                  <a:pt x="0" y="343438"/>
                </a:lnTo>
                <a:cubicBezTo>
                  <a:pt x="0" y="249408"/>
                  <a:pt x="76226" y="173182"/>
                  <a:pt x="170256" y="173182"/>
                </a:cubicBezTo>
                <a:lnTo>
                  <a:pt x="412580" y="173182"/>
                </a:lnTo>
                <a:lnTo>
                  <a:pt x="513025" y="0"/>
                </a:lnTo>
                <a:lnTo>
                  <a:pt x="613470" y="173182"/>
                </a:lnTo>
                <a:lnTo>
                  <a:pt x="851261" y="173182"/>
                </a:lnTo>
                <a:cubicBezTo>
                  <a:pt x="945291" y="173182"/>
                  <a:pt x="1021517" y="249408"/>
                  <a:pt x="1021517" y="343438"/>
                </a:cubicBezTo>
                <a:lnTo>
                  <a:pt x="1021517" y="1048944"/>
                </a:lnTo>
                <a:cubicBezTo>
                  <a:pt x="1021517" y="1142974"/>
                  <a:pt x="945291" y="1219200"/>
                  <a:pt x="851261" y="1219200"/>
                </a:cubicBezTo>
                <a:lnTo>
                  <a:pt x="170256" y="1219200"/>
                </a:lnTo>
                <a:cubicBezTo>
                  <a:pt x="76226" y="1219200"/>
                  <a:pt x="0" y="1142974"/>
                  <a:pt x="0" y="1048944"/>
                </a:cubicBezTo>
                <a:close/>
              </a:path>
            </a:pathLst>
          </a:custGeom>
          <a:solidFill>
            <a:srgbClr val="254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zh-CN" dirty="0"/>
          </a:p>
        </p:txBody>
      </p:sp>
      <p:sp>
        <p:nvSpPr>
          <p:cNvPr id="127" name="文本框 126"/>
          <p:cNvSpPr txBox="1"/>
          <p:nvPr userDrawn="1">
            <p:custDataLst>
              <p:tags r:id="rId12"/>
            </p:custDataLst>
          </p:nvPr>
        </p:nvSpPr>
        <p:spPr>
          <a:xfrm>
            <a:off x="5485765" y="4420235"/>
            <a:ext cx="79692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800" b="1" dirty="0">
                <a:solidFill>
                  <a:schemeClr val="bg1"/>
                </a:solidFill>
                <a:latin typeface="+mj-ea"/>
                <a:ea typeface="+mj-ea"/>
              </a:rPr>
              <a:t>04</a:t>
            </a:r>
          </a:p>
        </p:txBody>
      </p:sp>
      <p:sp>
        <p:nvSpPr>
          <p:cNvPr id="130" name="圆角矩形 129"/>
          <p:cNvSpPr/>
          <p:nvPr userDrawn="1">
            <p:custDataLst>
              <p:tags r:id="rId13"/>
            </p:custDataLst>
          </p:nvPr>
        </p:nvSpPr>
        <p:spPr>
          <a:xfrm>
            <a:off x="5092065" y="5268595"/>
            <a:ext cx="5114925" cy="741045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2">
                  <a:lumMod val="20000"/>
                  <a:lumOff val="80000"/>
                  <a:alpha val="30000"/>
                </a:schemeClr>
              </a:solidFill>
            </a:endParaRPr>
          </a:p>
        </p:txBody>
      </p:sp>
      <p:sp>
        <p:nvSpPr>
          <p:cNvPr id="131" name="任意形状 10"/>
          <p:cNvSpPr/>
          <p:nvPr userDrawn="1">
            <p:custDataLst>
              <p:tags r:id="rId14"/>
            </p:custDataLst>
          </p:nvPr>
        </p:nvSpPr>
        <p:spPr>
          <a:xfrm rot="5400000">
            <a:off x="5560060" y="5150485"/>
            <a:ext cx="784860" cy="933450"/>
          </a:xfrm>
          <a:custGeom>
            <a:avLst/>
            <a:gdLst>
              <a:gd name="connsiteX0" fmla="*/ 0 w 1021517"/>
              <a:gd name="connsiteY0" fmla="*/ 1048944 h 1219200"/>
              <a:gd name="connsiteX1" fmla="*/ 0 w 1021517"/>
              <a:gd name="connsiteY1" fmla="*/ 343438 h 1219200"/>
              <a:gd name="connsiteX2" fmla="*/ 170256 w 1021517"/>
              <a:gd name="connsiteY2" fmla="*/ 173182 h 1219200"/>
              <a:gd name="connsiteX3" fmla="*/ 412580 w 1021517"/>
              <a:gd name="connsiteY3" fmla="*/ 173182 h 1219200"/>
              <a:gd name="connsiteX4" fmla="*/ 513025 w 1021517"/>
              <a:gd name="connsiteY4" fmla="*/ 0 h 1219200"/>
              <a:gd name="connsiteX5" fmla="*/ 613470 w 1021517"/>
              <a:gd name="connsiteY5" fmla="*/ 173182 h 1219200"/>
              <a:gd name="connsiteX6" fmla="*/ 851261 w 1021517"/>
              <a:gd name="connsiteY6" fmla="*/ 173182 h 1219200"/>
              <a:gd name="connsiteX7" fmla="*/ 1021517 w 1021517"/>
              <a:gd name="connsiteY7" fmla="*/ 343438 h 1219200"/>
              <a:gd name="connsiteX8" fmla="*/ 1021517 w 1021517"/>
              <a:gd name="connsiteY8" fmla="*/ 1048944 h 1219200"/>
              <a:gd name="connsiteX9" fmla="*/ 851261 w 1021517"/>
              <a:gd name="connsiteY9" fmla="*/ 1219200 h 1219200"/>
              <a:gd name="connsiteX10" fmla="*/ 170256 w 1021517"/>
              <a:gd name="connsiteY10" fmla="*/ 1219200 h 1219200"/>
              <a:gd name="connsiteX11" fmla="*/ 0 w 1021517"/>
              <a:gd name="connsiteY11" fmla="*/ 1048944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21517" h="1219200">
                <a:moveTo>
                  <a:pt x="0" y="1048944"/>
                </a:moveTo>
                <a:lnTo>
                  <a:pt x="0" y="343438"/>
                </a:lnTo>
                <a:cubicBezTo>
                  <a:pt x="0" y="249408"/>
                  <a:pt x="76226" y="173182"/>
                  <a:pt x="170256" y="173182"/>
                </a:cubicBezTo>
                <a:lnTo>
                  <a:pt x="412580" y="173182"/>
                </a:lnTo>
                <a:lnTo>
                  <a:pt x="513025" y="0"/>
                </a:lnTo>
                <a:lnTo>
                  <a:pt x="613470" y="173182"/>
                </a:lnTo>
                <a:lnTo>
                  <a:pt x="851261" y="173182"/>
                </a:lnTo>
                <a:cubicBezTo>
                  <a:pt x="945291" y="173182"/>
                  <a:pt x="1021517" y="249408"/>
                  <a:pt x="1021517" y="343438"/>
                </a:cubicBezTo>
                <a:lnTo>
                  <a:pt x="1021517" y="1048944"/>
                </a:lnTo>
                <a:cubicBezTo>
                  <a:pt x="1021517" y="1142974"/>
                  <a:pt x="945291" y="1219200"/>
                  <a:pt x="851261" y="1219200"/>
                </a:cubicBezTo>
                <a:lnTo>
                  <a:pt x="170256" y="1219200"/>
                </a:lnTo>
                <a:cubicBezTo>
                  <a:pt x="76226" y="1219200"/>
                  <a:pt x="0" y="1142974"/>
                  <a:pt x="0" y="1048944"/>
                </a:cubicBezTo>
                <a:close/>
              </a:path>
            </a:pathLst>
          </a:custGeom>
          <a:solidFill>
            <a:srgbClr val="254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zh-CN" dirty="0"/>
          </a:p>
        </p:txBody>
      </p:sp>
      <p:sp>
        <p:nvSpPr>
          <p:cNvPr id="132" name="文本框 131"/>
          <p:cNvSpPr txBox="1"/>
          <p:nvPr userDrawn="1">
            <p:custDataLst>
              <p:tags r:id="rId15"/>
            </p:custDataLst>
          </p:nvPr>
        </p:nvSpPr>
        <p:spPr>
          <a:xfrm>
            <a:off x="5485765" y="5363210"/>
            <a:ext cx="79692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800" b="1" dirty="0">
                <a:solidFill>
                  <a:schemeClr val="bg1"/>
                </a:solidFill>
                <a:latin typeface="+mj-ea"/>
                <a:ea typeface="+mj-ea"/>
              </a:rPr>
              <a:t>05</a:t>
            </a:r>
          </a:p>
        </p:txBody>
      </p:sp>
      <p:sp>
        <p:nvSpPr>
          <p:cNvPr id="33" name="标题 32"/>
          <p:cNvSpPr>
            <a:spLocks noGrp="1"/>
          </p:cNvSpPr>
          <p:nvPr>
            <p:ph type="title" hasCustomPrompt="1"/>
            <p:custDataLst>
              <p:tags r:id="rId16"/>
            </p:custDataLst>
          </p:nvPr>
        </p:nvSpPr>
        <p:spPr>
          <a:xfrm>
            <a:off x="6762750" y="1586865"/>
            <a:ext cx="3072130" cy="521970"/>
          </a:xfrm>
        </p:spPr>
        <p:txBody>
          <a:bodyPr wrap="square" anchor="ctr" anchorCtr="0">
            <a:spAutoFit/>
          </a:bodyPr>
          <a:lstStyle>
            <a:lvl1pPr>
              <a:lnSpc>
                <a:spcPct val="100000"/>
              </a:lnSpc>
              <a:defRPr sz="2800" b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团队介绍</a:t>
            </a:r>
          </a:p>
        </p:txBody>
      </p:sp>
      <p:sp>
        <p:nvSpPr>
          <p:cNvPr id="2" name="标题 32"/>
          <p:cNvSpPr>
            <a:spLocks noGrp="1"/>
          </p:cNvSpPr>
          <p:nvPr>
            <p:custDataLst>
              <p:tags r:id="rId17"/>
            </p:custDataLst>
          </p:nvPr>
        </p:nvSpPr>
        <p:spPr>
          <a:xfrm>
            <a:off x="6762750" y="2539365"/>
            <a:ext cx="3072130" cy="52197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>
              <a:lnSpc>
                <a:spcPct val="100000"/>
              </a:lnSpc>
              <a:defRPr sz="2800" b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/>
              <a:t>项目介绍</a:t>
            </a:r>
          </a:p>
        </p:txBody>
      </p:sp>
      <p:sp>
        <p:nvSpPr>
          <p:cNvPr id="3" name="标题 32"/>
          <p:cNvSpPr>
            <a:spLocks noGrp="1"/>
          </p:cNvSpPr>
          <p:nvPr>
            <p:custDataLst>
              <p:tags r:id="rId18"/>
            </p:custDataLst>
          </p:nvPr>
        </p:nvSpPr>
        <p:spPr>
          <a:xfrm>
            <a:off x="6762750" y="3465840"/>
            <a:ext cx="3072130" cy="52322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>
              <a:lnSpc>
                <a:spcPct val="100000"/>
              </a:lnSpc>
              <a:defRPr sz="2800" b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/>
              <a:t>方案设计</a:t>
            </a:r>
          </a:p>
        </p:txBody>
      </p:sp>
      <p:sp>
        <p:nvSpPr>
          <p:cNvPr id="4" name="标题 32"/>
          <p:cNvSpPr>
            <a:spLocks noGrp="1"/>
          </p:cNvSpPr>
          <p:nvPr>
            <p:custDataLst>
              <p:tags r:id="rId19"/>
            </p:custDataLst>
          </p:nvPr>
        </p:nvSpPr>
        <p:spPr>
          <a:xfrm>
            <a:off x="6762750" y="4418965"/>
            <a:ext cx="3072130" cy="52197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>
              <a:lnSpc>
                <a:spcPct val="100000"/>
              </a:lnSpc>
              <a:defRPr sz="2800" b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关键技术</a:t>
            </a:r>
          </a:p>
        </p:txBody>
      </p:sp>
      <p:sp>
        <p:nvSpPr>
          <p:cNvPr id="5" name="标题 32"/>
          <p:cNvSpPr>
            <a:spLocks noGrp="1"/>
          </p:cNvSpPr>
          <p:nvPr>
            <p:custDataLst>
              <p:tags r:id="rId20"/>
            </p:custDataLst>
          </p:nvPr>
        </p:nvSpPr>
        <p:spPr>
          <a:xfrm>
            <a:off x="6762750" y="5370840"/>
            <a:ext cx="3072130" cy="52322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>
              <a:lnSpc>
                <a:spcPct val="100000"/>
              </a:lnSpc>
              <a:defRPr sz="2800" b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/>
              <a:t>效果展示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605"/>
            <a:ext cx="7624445" cy="491490"/>
          </a:xfrm>
        </p:spPr>
        <p:txBody>
          <a:bodyPr/>
          <a:lstStyle/>
          <a:p>
            <a:r>
              <a:rPr lang="en-US" altLang="zh-CN" dirty="0"/>
              <a:t>5.1 </a:t>
            </a:r>
            <a:r>
              <a:rPr lang="zh-CN" altLang="en-US" dirty="0"/>
              <a:t>作品功能演示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FB2C3D-82C2-3C9A-92B5-1471236D28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459"/>
          <a:stretch/>
        </p:blipFill>
        <p:spPr>
          <a:xfrm>
            <a:off x="73848" y="1419967"/>
            <a:ext cx="2486472" cy="19061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EF10085-27CD-907A-4E3A-855E6B79EDB6}"/>
              </a:ext>
            </a:extLst>
          </p:cNvPr>
          <p:cNvSpPr txBox="1"/>
          <p:nvPr/>
        </p:nvSpPr>
        <p:spPr>
          <a:xfrm>
            <a:off x="73848" y="3705527"/>
            <a:ext cx="25506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功能点：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容器运行时数据看板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未经授权的容器互访</a:t>
            </a:r>
            <a:endParaRPr kumimoji="1" lang="en-US" altLang="zh-CN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访问黑名单路径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高危系统调用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规则配置</a:t>
            </a:r>
            <a:endParaRPr kumimoji="1" lang="en-US" altLang="zh-CN" dirty="0"/>
          </a:p>
        </p:txBody>
      </p:sp>
      <p:pic>
        <p:nvPicPr>
          <p:cNvPr id="4" name="演示视频2.mp4">
            <a:hlinkClick r:id="" action="ppaction://media"/>
            <a:extLst>
              <a:ext uri="{FF2B5EF4-FFF2-40B4-BE49-F238E27FC236}">
                <a16:creationId xmlns:a16="http://schemas.microsoft.com/office/drawing/2014/main" id="{396BD1FB-AB3A-C5A0-E36C-E40CA2CB1D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60320" y="1175722"/>
            <a:ext cx="9557832" cy="523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30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605"/>
            <a:ext cx="7624445" cy="491490"/>
          </a:xfrm>
        </p:spPr>
        <p:txBody>
          <a:bodyPr/>
          <a:lstStyle/>
          <a:p>
            <a:r>
              <a:rPr lang="en-US" altLang="zh-CN" dirty="0"/>
              <a:t>5.1 </a:t>
            </a:r>
            <a:r>
              <a:rPr lang="zh-CN" altLang="en-US" dirty="0"/>
              <a:t>作品功能演示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FB2C3D-82C2-3C9A-92B5-1471236D28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459"/>
          <a:stretch/>
        </p:blipFill>
        <p:spPr>
          <a:xfrm>
            <a:off x="73848" y="1419967"/>
            <a:ext cx="2486472" cy="19061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EF10085-27CD-907A-4E3A-855E6B79EDB6}"/>
              </a:ext>
            </a:extLst>
          </p:cNvPr>
          <p:cNvSpPr txBox="1"/>
          <p:nvPr/>
        </p:nvSpPr>
        <p:spPr>
          <a:xfrm>
            <a:off x="73848" y="3705527"/>
            <a:ext cx="25506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功能点：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容器运行时数据看板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未经授权的容器互访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访问黑名单路径</a:t>
            </a:r>
            <a:endParaRPr kumimoji="1" lang="en-US" altLang="zh-CN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高危系统调用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规则配置</a:t>
            </a:r>
            <a:endParaRPr kumimoji="1" lang="en-US" altLang="zh-CN" dirty="0"/>
          </a:p>
        </p:txBody>
      </p:sp>
      <p:pic>
        <p:nvPicPr>
          <p:cNvPr id="4" name="演示视频3.mp4">
            <a:hlinkClick r:id="" action="ppaction://media"/>
            <a:extLst>
              <a:ext uri="{FF2B5EF4-FFF2-40B4-BE49-F238E27FC236}">
                <a16:creationId xmlns:a16="http://schemas.microsoft.com/office/drawing/2014/main" id="{6FC45285-AFB1-493A-5AB3-95BC9511E7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60320" y="1014095"/>
            <a:ext cx="9589867" cy="525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1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605"/>
            <a:ext cx="7624445" cy="491490"/>
          </a:xfrm>
        </p:spPr>
        <p:txBody>
          <a:bodyPr/>
          <a:lstStyle/>
          <a:p>
            <a:r>
              <a:rPr lang="en-US" altLang="zh-CN" dirty="0"/>
              <a:t>5.1 </a:t>
            </a:r>
            <a:r>
              <a:rPr lang="zh-CN" altLang="en-US" dirty="0"/>
              <a:t>作品功能演示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FB2C3D-82C2-3C9A-92B5-1471236D28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459"/>
          <a:stretch/>
        </p:blipFill>
        <p:spPr>
          <a:xfrm>
            <a:off x="73848" y="1419967"/>
            <a:ext cx="2486472" cy="19061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EF10085-27CD-907A-4E3A-855E6B79EDB6}"/>
              </a:ext>
            </a:extLst>
          </p:cNvPr>
          <p:cNvSpPr txBox="1"/>
          <p:nvPr/>
        </p:nvSpPr>
        <p:spPr>
          <a:xfrm>
            <a:off x="73848" y="3705527"/>
            <a:ext cx="25506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功能点：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容器运行时数据看板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未经授权的容器互访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访问黑名单路径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高危系统调用</a:t>
            </a:r>
            <a:endParaRPr kumimoji="1" lang="en-US" altLang="zh-CN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规则配置</a:t>
            </a:r>
            <a:endParaRPr kumimoji="1" lang="en-US" altLang="zh-CN" dirty="0"/>
          </a:p>
        </p:txBody>
      </p:sp>
      <p:pic>
        <p:nvPicPr>
          <p:cNvPr id="4" name="演示视频4.mp4">
            <a:hlinkClick r:id="" action="ppaction://media"/>
            <a:extLst>
              <a:ext uri="{FF2B5EF4-FFF2-40B4-BE49-F238E27FC236}">
                <a16:creationId xmlns:a16="http://schemas.microsoft.com/office/drawing/2014/main" id="{E2910B08-C86F-700B-FEBE-F106886849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60320" y="1014095"/>
            <a:ext cx="9537142" cy="522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71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605"/>
            <a:ext cx="7624445" cy="491490"/>
          </a:xfrm>
        </p:spPr>
        <p:txBody>
          <a:bodyPr/>
          <a:lstStyle/>
          <a:p>
            <a:r>
              <a:rPr lang="en-US" altLang="zh-CN" dirty="0"/>
              <a:t>5.1 </a:t>
            </a:r>
            <a:r>
              <a:rPr lang="zh-CN" altLang="en-US" dirty="0"/>
              <a:t>作品功能演示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FB2C3D-82C2-3C9A-92B5-1471236D28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459"/>
          <a:stretch/>
        </p:blipFill>
        <p:spPr>
          <a:xfrm>
            <a:off x="73848" y="1419967"/>
            <a:ext cx="2486472" cy="19061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EF10085-27CD-907A-4E3A-855E6B79EDB6}"/>
              </a:ext>
            </a:extLst>
          </p:cNvPr>
          <p:cNvSpPr txBox="1"/>
          <p:nvPr/>
        </p:nvSpPr>
        <p:spPr>
          <a:xfrm>
            <a:off x="73848" y="3705527"/>
            <a:ext cx="25506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功能点：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容器运行时数据看板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未经授权的容器互访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访问黑名单路径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高危系统调用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规则配置</a:t>
            </a:r>
            <a:endParaRPr kumimoji="1" lang="en-US" altLang="zh-CN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演示视频5.mp4">
            <a:hlinkClick r:id="" action="ppaction://media"/>
            <a:extLst>
              <a:ext uri="{FF2B5EF4-FFF2-40B4-BE49-F238E27FC236}">
                <a16:creationId xmlns:a16="http://schemas.microsoft.com/office/drawing/2014/main" id="{E777EC3A-AB4B-47F0-3D11-83ABC05896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60320" y="1169972"/>
            <a:ext cx="9557832" cy="523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30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7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129"/>
            <a:ext cx="7624445" cy="492443"/>
          </a:xfrm>
        </p:spPr>
        <p:txBody>
          <a:bodyPr/>
          <a:lstStyle/>
          <a:p>
            <a:r>
              <a:rPr lang="en-US" altLang="zh-CN" dirty="0"/>
              <a:t>5.2 </a:t>
            </a:r>
            <a:r>
              <a:rPr lang="zh-CN" altLang="en-US" dirty="0"/>
              <a:t>赛题要求以及完成情况</a:t>
            </a:r>
          </a:p>
        </p:txBody>
      </p:sp>
      <p:graphicFrame>
        <p:nvGraphicFramePr>
          <p:cNvPr id="4" name="表格 9">
            <a:extLst>
              <a:ext uri="{FF2B5EF4-FFF2-40B4-BE49-F238E27FC236}">
                <a16:creationId xmlns:a16="http://schemas.microsoft.com/office/drawing/2014/main" id="{7735C009-7286-44F7-BB64-9EC40460C7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464556"/>
              </p:ext>
            </p:extLst>
          </p:nvPr>
        </p:nvGraphicFramePr>
        <p:xfrm>
          <a:off x="528955" y="1141422"/>
          <a:ext cx="10789579" cy="520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4675">
                  <a:extLst>
                    <a:ext uri="{9D8B030D-6E8A-4147-A177-3AD203B41FA5}">
                      <a16:colId xmlns:a16="http://schemas.microsoft.com/office/drawing/2014/main" val="2415452280"/>
                    </a:ext>
                  </a:extLst>
                </a:gridCol>
                <a:gridCol w="6226562">
                  <a:extLst>
                    <a:ext uri="{9D8B030D-6E8A-4147-A177-3AD203B41FA5}">
                      <a16:colId xmlns:a16="http://schemas.microsoft.com/office/drawing/2014/main" val="2700989279"/>
                    </a:ext>
                  </a:extLst>
                </a:gridCol>
                <a:gridCol w="2048342">
                  <a:extLst>
                    <a:ext uri="{9D8B030D-6E8A-4147-A177-3AD203B41FA5}">
                      <a16:colId xmlns:a16="http://schemas.microsoft.com/office/drawing/2014/main" val="3980257022"/>
                    </a:ext>
                  </a:extLst>
                </a:gridCol>
              </a:tblGrid>
              <a:tr h="7396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赛题要求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指标描述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完成情况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091643"/>
                  </a:ext>
                </a:extLst>
              </a:tr>
              <a:tr h="45720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可扩展的数据采集框架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容器的行为特征：系统调用频率、系统调用序列、文件访问、网络通信；</a:t>
                      </a:r>
                      <a:endParaRPr lang="en-US" altLang="zh-CN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algn="l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容器的指标特征：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CPU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利用率、内存利用率、网络使用率</a:t>
                      </a:r>
                      <a:endParaRPr lang="en-US" altLang="zh-CN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超额完成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6134412"/>
                  </a:ext>
                </a:extLst>
              </a:tr>
              <a:tr h="4572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可扩展能力：</a:t>
                      </a:r>
                      <a:r>
                        <a:rPr lang="zh-CN" altLang="en-US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用户只需实现</a:t>
                      </a:r>
                      <a:r>
                        <a:rPr lang="en-US" altLang="zh-CN" dirty="0" err="1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eBPF</a:t>
                      </a:r>
                      <a:r>
                        <a:rPr lang="zh-CN" altLang="en-US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内核态程序和用户态数据类型接口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，即可添加新的数据采集类型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505366"/>
                  </a:ext>
                </a:extLst>
              </a:tr>
              <a:tr h="70759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可忽略的性能开销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CPU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占用控制在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10%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以内：</a:t>
                      </a:r>
                      <a:r>
                        <a:rPr lang="zh-CN" altLang="en-US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在容器</a:t>
                      </a:r>
                      <a:r>
                        <a:rPr lang="en-US" altLang="zh-CN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CPU</a:t>
                      </a:r>
                      <a:r>
                        <a:rPr lang="zh-CN" altLang="en-US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利用率</a:t>
                      </a:r>
                      <a:r>
                        <a:rPr lang="en-US" altLang="zh-CN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80%</a:t>
                      </a:r>
                      <a:r>
                        <a:rPr lang="zh-CN" altLang="en-US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的情况下，采集框架的性能开销低于</a:t>
                      </a:r>
                      <a:r>
                        <a:rPr lang="en-US" altLang="zh-CN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5%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1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超额完成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6295297"/>
                  </a:ext>
                </a:extLst>
              </a:tr>
              <a:tr h="115067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准确的检测算法</a:t>
                      </a:r>
                      <a:endParaRPr lang="zh-CN" alt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zh-CN" altLang="en-US" sz="1800" kern="1200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通过黑名单规则识别</a:t>
                      </a:r>
                      <a:r>
                        <a:rPr lang="zh-CN" altLang="zh-CN" sz="1800" kern="1200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未经授权的容器互访、容器内异常进程的创建</a:t>
                      </a:r>
                      <a:r>
                        <a:rPr lang="zh-CN" altLang="en-US" sz="1800" kern="1200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；</a:t>
                      </a:r>
                      <a:endParaRPr lang="en-US" altLang="zh-CN" sz="1800" kern="1200" dirty="0">
                        <a:solidFill>
                          <a:srgbClr val="C00000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通过利用机器学习（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K-medoids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LGBM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）、深度学习</a:t>
                      </a:r>
                      <a:r>
                        <a:rPr lang="en-US" altLang="zh-CN" sz="18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(LSTM)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实现容器异常行为检测，包括可疑的系统调用、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异常的资源使用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量。</a:t>
                      </a:r>
                      <a:endParaRPr lang="en-US" altLang="zh-CN" sz="1800" kern="1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超额完成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6057224"/>
                  </a:ext>
                </a:extLst>
              </a:tr>
              <a:tr h="739684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清晰的数据、</a:t>
                      </a:r>
                      <a:endParaRPr lang="en-US" altLang="zh-CN" sz="1800" kern="1200" dirty="0">
                        <a:solidFill>
                          <a:schemeClr val="dk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+mn-cs"/>
                      </a:endParaRPr>
                    </a:p>
                    <a:p>
                      <a:pPr algn="ctr"/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+mn-cs"/>
                        </a:rPr>
                        <a:t>检测过程展示界面</a:t>
                      </a:r>
                      <a:endParaRPr lang="zh-CN" alt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搭建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Grafana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看板和</a:t>
                      </a:r>
                      <a:r>
                        <a:rPr lang="zh-CN" altLang="en-US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可配置</a:t>
                      </a:r>
                      <a:r>
                        <a:rPr lang="en-US" altLang="zh-CN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Web</a:t>
                      </a:r>
                      <a:r>
                        <a:rPr lang="zh-CN" altLang="en-US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界面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，用户可以通过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Web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页面查看容器行为特征、指标特征以及异常情况。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C00000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超额完成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951567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感谢各位专家 敬请批评指正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西安电子科技大学</a:t>
            </a:r>
          </a:p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 err="1"/>
              <a:t>Mobisys</a:t>
            </a:r>
            <a:r>
              <a:rPr lang="zh-CN" altLang="en-US" dirty="0"/>
              <a:t>容器云团队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李华东、田震雄、马熙瑞</a:t>
            </a:r>
          </a:p>
          <a:p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CN" altLang="en-US" dirty="0"/>
              <a:t>杜军朝</a:t>
            </a:r>
          </a:p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zh-CN" dirty="0"/>
              <a:t>2024</a:t>
            </a:r>
            <a:r>
              <a:rPr lang="zh-CN" altLang="en-US" dirty="0"/>
              <a:t>年</a:t>
            </a:r>
            <a:r>
              <a:rPr lang="en-US" altLang="zh-CN" dirty="0"/>
              <a:t>10</a:t>
            </a:r>
            <a:r>
              <a:rPr lang="zh-CN" altLang="en-US" dirty="0"/>
              <a:t>月</a:t>
            </a:r>
          </a:p>
          <a:p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CN" altLang="en-US"/>
              <a:t>组织名称：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zh-CN" altLang="en-US"/>
              <a:t>参赛团队：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zh-CN" altLang="en-US"/>
              <a:t>团队成员：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zh-CN" altLang="en-US"/>
              <a:t>指导老师：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/>
              <a:t>完成日期：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项目介绍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605"/>
            <a:ext cx="7624445" cy="491490"/>
          </a:xfrm>
        </p:spPr>
        <p:txBody>
          <a:bodyPr/>
          <a:lstStyle/>
          <a:p>
            <a:r>
              <a:rPr lang="en-US" altLang="zh-CN" dirty="0"/>
              <a:t>1.1 </a:t>
            </a:r>
            <a:r>
              <a:rPr lang="zh-CN" altLang="en-US" dirty="0"/>
              <a:t>设计背景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D016F84-290E-4D8A-9989-1E963B8A1A70}"/>
              </a:ext>
            </a:extLst>
          </p:cNvPr>
          <p:cNvGrpSpPr/>
          <p:nvPr/>
        </p:nvGrpSpPr>
        <p:grpSpPr>
          <a:xfrm>
            <a:off x="194223" y="2201647"/>
            <a:ext cx="10571080" cy="3225351"/>
            <a:chOff x="519250" y="2441360"/>
            <a:chExt cx="10571080" cy="3445106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14425DD-201A-4164-9A80-6C9BC807847C}"/>
                </a:ext>
              </a:extLst>
            </p:cNvPr>
            <p:cNvSpPr txBox="1"/>
            <p:nvPr/>
          </p:nvSpPr>
          <p:spPr>
            <a:xfrm>
              <a:off x="1840511" y="2888090"/>
              <a:ext cx="9249819" cy="1287395"/>
            </a:xfrm>
            <a:prstGeom prst="rightArrow">
              <a:avLst>
                <a:gd name="adj1" fmla="val 56286"/>
                <a:gd name="adj2" fmla="val 50000"/>
              </a:avLst>
            </a:prstGeom>
            <a:solidFill>
              <a:schemeClr val="accent5">
                <a:lumMod val="50000"/>
                <a:alpha val="12000"/>
              </a:schemeClr>
            </a:solidFill>
            <a:ln w="9525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>
              <a:defPPr>
                <a:defRPr lang="zh-CN"/>
              </a:defPPr>
              <a:lvl1pPr marR="0" lvl="0" indent="0" algn="ctr" defTabSz="4572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200" i="0" u="none" strike="noStrike" kern="0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sz="1800">
                <a:latin typeface="+mn-ea"/>
                <a:ea typeface="+mn-ea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1C86B2B-3372-48C3-BCF5-F56633BA5757}"/>
                </a:ext>
              </a:extLst>
            </p:cNvPr>
            <p:cNvGrpSpPr/>
            <p:nvPr/>
          </p:nvGrpSpPr>
          <p:grpSpPr>
            <a:xfrm>
              <a:off x="2552285" y="3369627"/>
              <a:ext cx="324000" cy="324000"/>
              <a:chOff x="1739872" y="4332058"/>
              <a:chExt cx="324000" cy="324000"/>
            </a:xfrm>
          </p:grpSpPr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5AF1689E-3CD3-4844-B0C1-9BF87D2F8514}"/>
                  </a:ext>
                </a:extLst>
              </p:cNvPr>
              <p:cNvSpPr/>
              <p:nvPr/>
            </p:nvSpPr>
            <p:spPr>
              <a:xfrm>
                <a:off x="1811868" y="4404058"/>
                <a:ext cx="180000" cy="180000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63A1FB9D-7A63-4F0F-9CB2-0184142A9963}"/>
                  </a:ext>
                </a:extLst>
              </p:cNvPr>
              <p:cNvSpPr/>
              <p:nvPr/>
            </p:nvSpPr>
            <p:spPr>
              <a:xfrm>
                <a:off x="1739872" y="4332058"/>
                <a:ext cx="324000" cy="324000"/>
              </a:xfrm>
              <a:prstGeom prst="ellipse">
                <a:avLst/>
              </a:prstGeom>
              <a:noFill/>
              <a:ln w="57150">
                <a:solidFill>
                  <a:schemeClr val="accent2">
                    <a:lumMod val="75000"/>
                  </a:schemeClr>
                </a:solidFill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cxnSp>
          <p:nvCxnSpPr>
            <p:cNvPr id="7" name="直接连接符 158">
              <a:extLst>
                <a:ext uri="{FF2B5EF4-FFF2-40B4-BE49-F238E27FC236}">
                  <a16:creationId xmlns:a16="http://schemas.microsoft.com/office/drawing/2014/main" id="{1646E357-3566-45D6-98AD-A454AD2CADB7}"/>
                </a:ext>
              </a:extLst>
            </p:cNvPr>
            <p:cNvCxnSpPr>
              <a:cxnSpLocks/>
            </p:cNvCxnSpPr>
            <p:nvPr/>
          </p:nvCxnSpPr>
          <p:spPr>
            <a:xfrm>
              <a:off x="2965780" y="3531627"/>
              <a:ext cx="1531251" cy="0"/>
            </a:xfrm>
            <a:prstGeom prst="line">
              <a:avLst/>
            </a:prstGeom>
            <a:ln w="57150" cap="rnd">
              <a:solidFill>
                <a:schemeClr val="accent4">
                  <a:lumMod val="75000"/>
                </a:schemeClr>
              </a:solidFill>
              <a:prstDash val="sysDot"/>
            </a:ln>
            <a:effectLst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59AF40D-DAE8-41A0-9639-E9F74A7E3334}"/>
                </a:ext>
              </a:extLst>
            </p:cNvPr>
            <p:cNvGrpSpPr/>
            <p:nvPr/>
          </p:nvGrpSpPr>
          <p:grpSpPr>
            <a:xfrm>
              <a:off x="4534446" y="3369627"/>
              <a:ext cx="324000" cy="324000"/>
              <a:chOff x="4535874" y="3935264"/>
              <a:chExt cx="324000" cy="324000"/>
            </a:xfrm>
          </p:grpSpPr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4B65C7B6-92E5-4201-8D70-BEEC84E9C171}"/>
                  </a:ext>
                </a:extLst>
              </p:cNvPr>
              <p:cNvSpPr/>
              <p:nvPr/>
            </p:nvSpPr>
            <p:spPr>
              <a:xfrm>
                <a:off x="4607869" y="4007264"/>
                <a:ext cx="180000" cy="180000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n-ea"/>
                </a:endParaRPr>
              </a:p>
            </p:txBody>
          </p: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C5FE956D-B15F-4BE0-9C5C-3F277255EC45}"/>
                  </a:ext>
                </a:extLst>
              </p:cNvPr>
              <p:cNvSpPr/>
              <p:nvPr/>
            </p:nvSpPr>
            <p:spPr>
              <a:xfrm>
                <a:off x="4535874" y="3935264"/>
                <a:ext cx="324000" cy="324000"/>
              </a:xfrm>
              <a:prstGeom prst="ellipse">
                <a:avLst/>
              </a:prstGeom>
              <a:noFill/>
              <a:ln w="57150">
                <a:solidFill>
                  <a:schemeClr val="accent4">
                    <a:lumMod val="75000"/>
                  </a:schemeClr>
                </a:solidFill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cxnSp>
          <p:nvCxnSpPr>
            <p:cNvPr id="9" name="直接连接符 227">
              <a:extLst>
                <a:ext uri="{FF2B5EF4-FFF2-40B4-BE49-F238E27FC236}">
                  <a16:creationId xmlns:a16="http://schemas.microsoft.com/office/drawing/2014/main" id="{17B88FE4-1801-4E31-BE38-00A2A1693FB2}"/>
                </a:ext>
              </a:extLst>
            </p:cNvPr>
            <p:cNvCxnSpPr>
              <a:cxnSpLocks/>
            </p:cNvCxnSpPr>
            <p:nvPr/>
          </p:nvCxnSpPr>
          <p:spPr>
            <a:xfrm>
              <a:off x="4998583" y="3531627"/>
              <a:ext cx="1559480" cy="0"/>
            </a:xfrm>
            <a:prstGeom prst="line">
              <a:avLst/>
            </a:prstGeom>
            <a:ln w="57150" cap="rnd">
              <a:solidFill>
                <a:schemeClr val="accent6">
                  <a:lumMod val="75000"/>
                </a:schemeClr>
              </a:solidFill>
              <a:prstDash val="sysDot"/>
            </a:ln>
            <a:effectLst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230">
              <a:extLst>
                <a:ext uri="{FF2B5EF4-FFF2-40B4-BE49-F238E27FC236}">
                  <a16:creationId xmlns:a16="http://schemas.microsoft.com/office/drawing/2014/main" id="{D4279E59-EF8F-4E0B-A2A8-34742D19C0B7}"/>
                </a:ext>
              </a:extLst>
            </p:cNvPr>
            <p:cNvCxnSpPr>
              <a:cxnSpLocks/>
            </p:cNvCxnSpPr>
            <p:nvPr/>
          </p:nvCxnSpPr>
          <p:spPr>
            <a:xfrm>
              <a:off x="2730659" y="3789865"/>
              <a:ext cx="0" cy="396000"/>
            </a:xfrm>
            <a:prstGeom prst="line">
              <a:avLst/>
            </a:prstGeom>
            <a:ln w="57150" cap="rnd">
              <a:solidFill>
                <a:schemeClr val="accent2">
                  <a:lumMod val="75000"/>
                </a:schemeClr>
              </a:solidFill>
              <a:prstDash val="sysDot"/>
            </a:ln>
            <a:effectLst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648CD82-8090-4E69-82B7-DC578200C807}"/>
                </a:ext>
              </a:extLst>
            </p:cNvPr>
            <p:cNvSpPr txBox="1"/>
            <p:nvPr/>
          </p:nvSpPr>
          <p:spPr>
            <a:xfrm>
              <a:off x="519250" y="2654144"/>
              <a:ext cx="1696360" cy="1491895"/>
            </a:xfrm>
            <a:prstGeom prst="roundRect">
              <a:avLst>
                <a:gd name="adj" fmla="val 7032"/>
              </a:avLst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180000" rIns="180000" rtlCol="0" anchor="ctr"/>
            <a:lstStyle>
              <a:defPPr>
                <a:defRPr lang="zh-CN"/>
              </a:defPPr>
              <a:lvl1pPr marR="0" lvl="0" indent="0" algn="ctr" defTabSz="4572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200" i="0" u="none" strike="noStrike" kern="0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龙蜥操作系统</a:t>
              </a:r>
            </a:p>
          </p:txBody>
        </p:sp>
        <p:cxnSp>
          <p:nvCxnSpPr>
            <p:cNvPr id="12" name="直接连接符 244">
              <a:extLst>
                <a:ext uri="{FF2B5EF4-FFF2-40B4-BE49-F238E27FC236}">
                  <a16:creationId xmlns:a16="http://schemas.microsoft.com/office/drawing/2014/main" id="{ACC39D2B-4C18-4F4D-BB84-8182A37D7CBC}"/>
                </a:ext>
              </a:extLst>
            </p:cNvPr>
            <p:cNvCxnSpPr>
              <a:cxnSpLocks/>
            </p:cNvCxnSpPr>
            <p:nvPr/>
          </p:nvCxnSpPr>
          <p:spPr>
            <a:xfrm>
              <a:off x="4697508" y="2888091"/>
              <a:ext cx="0" cy="434617"/>
            </a:xfrm>
            <a:prstGeom prst="line">
              <a:avLst/>
            </a:prstGeom>
            <a:ln w="57150" cap="rnd">
              <a:solidFill>
                <a:schemeClr val="accent4">
                  <a:lumMod val="75000"/>
                </a:schemeClr>
              </a:solidFill>
              <a:prstDash val="sysDot"/>
            </a:ln>
            <a:effectLst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1EF0839E-FF1F-4FBE-B08F-7F71A6F0B16A}"/>
                </a:ext>
              </a:extLst>
            </p:cNvPr>
            <p:cNvGrpSpPr/>
            <p:nvPr/>
          </p:nvGrpSpPr>
          <p:grpSpPr>
            <a:xfrm>
              <a:off x="6637267" y="3369627"/>
              <a:ext cx="324000" cy="324000"/>
              <a:chOff x="5440871" y="4332058"/>
              <a:chExt cx="324000" cy="324000"/>
            </a:xfrm>
          </p:grpSpPr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D68ACACA-8F3A-421C-B041-BF89CDF956AF}"/>
                  </a:ext>
                </a:extLst>
              </p:cNvPr>
              <p:cNvSpPr/>
              <p:nvPr/>
            </p:nvSpPr>
            <p:spPr>
              <a:xfrm>
                <a:off x="5512871" y="4404058"/>
                <a:ext cx="180000" cy="180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n-ea"/>
                </a:endParaRPr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8D0FDBCB-6CE0-4320-B1F2-42769017280B}"/>
                  </a:ext>
                </a:extLst>
              </p:cNvPr>
              <p:cNvSpPr/>
              <p:nvPr/>
            </p:nvSpPr>
            <p:spPr>
              <a:xfrm>
                <a:off x="5440871" y="4332058"/>
                <a:ext cx="324000" cy="324000"/>
              </a:xfrm>
              <a:prstGeom prst="ellipse">
                <a:avLst/>
              </a:prstGeom>
              <a:noFill/>
              <a:ln w="57150">
                <a:solidFill>
                  <a:schemeClr val="accent6">
                    <a:lumMod val="75000"/>
                  </a:schemeClr>
                </a:solidFill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cxnSp>
          <p:nvCxnSpPr>
            <p:cNvPr id="14" name="直接连接符 245">
              <a:extLst>
                <a:ext uri="{FF2B5EF4-FFF2-40B4-BE49-F238E27FC236}">
                  <a16:creationId xmlns:a16="http://schemas.microsoft.com/office/drawing/2014/main" id="{184D1732-5E32-46B7-AD31-E7A2A9F585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99262" y="3802948"/>
              <a:ext cx="2" cy="366288"/>
            </a:xfrm>
            <a:prstGeom prst="line">
              <a:avLst/>
            </a:prstGeom>
            <a:ln w="57150" cap="rnd">
              <a:solidFill>
                <a:schemeClr val="accent6">
                  <a:lumMod val="75000"/>
                </a:schemeClr>
              </a:solidFill>
              <a:prstDash val="sysDot"/>
            </a:ln>
            <a:effectLst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58">
              <a:extLst>
                <a:ext uri="{FF2B5EF4-FFF2-40B4-BE49-F238E27FC236}">
                  <a16:creationId xmlns:a16="http://schemas.microsoft.com/office/drawing/2014/main" id="{4471977B-1AEA-4562-83F3-7C5BD190D13E}"/>
                </a:ext>
              </a:extLst>
            </p:cNvPr>
            <p:cNvCxnSpPr>
              <a:cxnSpLocks/>
            </p:cNvCxnSpPr>
            <p:nvPr/>
          </p:nvCxnSpPr>
          <p:spPr>
            <a:xfrm>
              <a:off x="7077215" y="3531627"/>
              <a:ext cx="1752332" cy="0"/>
            </a:xfrm>
            <a:prstGeom prst="line">
              <a:avLst/>
            </a:prstGeom>
            <a:ln w="57150" cap="rnd">
              <a:solidFill>
                <a:schemeClr val="accent4">
                  <a:lumMod val="75000"/>
                </a:schemeClr>
              </a:solidFill>
              <a:prstDash val="sysDot"/>
            </a:ln>
            <a:effectLst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C114FF3B-6ABF-4106-BE8C-E162AAE1EA23}"/>
                </a:ext>
              </a:extLst>
            </p:cNvPr>
            <p:cNvGrpSpPr/>
            <p:nvPr/>
          </p:nvGrpSpPr>
          <p:grpSpPr>
            <a:xfrm>
              <a:off x="8998277" y="3374838"/>
              <a:ext cx="324000" cy="324000"/>
              <a:chOff x="5834894" y="3935264"/>
              <a:chExt cx="324000" cy="324000"/>
            </a:xfrm>
          </p:grpSpPr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96E4A93E-E78A-4838-91ED-5C9C2617A140}"/>
                  </a:ext>
                </a:extLst>
              </p:cNvPr>
              <p:cNvSpPr/>
              <p:nvPr/>
            </p:nvSpPr>
            <p:spPr>
              <a:xfrm>
                <a:off x="5906893" y="4007264"/>
                <a:ext cx="180000" cy="180000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E5C7F864-F2C9-4083-A695-91D49E08862A}"/>
                  </a:ext>
                </a:extLst>
              </p:cNvPr>
              <p:cNvSpPr/>
              <p:nvPr/>
            </p:nvSpPr>
            <p:spPr>
              <a:xfrm>
                <a:off x="5834894" y="3935264"/>
                <a:ext cx="324000" cy="324000"/>
              </a:xfrm>
              <a:prstGeom prst="ellipse">
                <a:avLst/>
              </a:prstGeom>
              <a:noFill/>
              <a:ln w="57150">
                <a:solidFill>
                  <a:schemeClr val="accent4">
                    <a:lumMod val="75000"/>
                  </a:schemeClr>
                </a:solidFill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cxnSp>
          <p:nvCxnSpPr>
            <p:cNvPr id="17" name="直接连接符 244">
              <a:extLst>
                <a:ext uri="{FF2B5EF4-FFF2-40B4-BE49-F238E27FC236}">
                  <a16:creationId xmlns:a16="http://schemas.microsoft.com/office/drawing/2014/main" id="{D0A95EF4-958E-485A-AAE8-3DBAC730B96E}"/>
                </a:ext>
              </a:extLst>
            </p:cNvPr>
            <p:cNvCxnSpPr>
              <a:cxnSpLocks/>
            </p:cNvCxnSpPr>
            <p:nvPr/>
          </p:nvCxnSpPr>
          <p:spPr>
            <a:xfrm>
              <a:off x="9145761" y="2922447"/>
              <a:ext cx="0" cy="396000"/>
            </a:xfrm>
            <a:prstGeom prst="line">
              <a:avLst/>
            </a:prstGeom>
            <a:ln w="57150" cap="rnd">
              <a:solidFill>
                <a:schemeClr val="accent4">
                  <a:lumMod val="75000"/>
                </a:schemeClr>
              </a:solidFill>
              <a:prstDash val="sysDot"/>
            </a:ln>
            <a:effectLst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51B5492-E6CC-491A-B5A2-A6446A2BA9C0}"/>
                </a:ext>
              </a:extLst>
            </p:cNvPr>
            <p:cNvSpPr txBox="1"/>
            <p:nvPr/>
          </p:nvSpPr>
          <p:spPr>
            <a:xfrm>
              <a:off x="5527418" y="4393512"/>
              <a:ext cx="2543689" cy="361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2022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年</a:t>
              </a:r>
              <a:r>
                <a:rPr lang="en-US" altLang="zh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月</a:t>
              </a:r>
              <a:endPara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8640CF7-5DAE-457F-BD67-CFB7DA7A1CBA}"/>
                </a:ext>
              </a:extLst>
            </p:cNvPr>
            <p:cNvSpPr txBox="1"/>
            <p:nvPr/>
          </p:nvSpPr>
          <p:spPr>
            <a:xfrm>
              <a:off x="4998583" y="4900226"/>
              <a:ext cx="3191304" cy="986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龙蜥操作系统的社区版和企业版同时发布，标志着龙蜥操作系统开始大规模商用。</a:t>
              </a:r>
              <a:endPara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F3C7D54-24B8-4383-956B-D449FD05BB33}"/>
                </a:ext>
              </a:extLst>
            </p:cNvPr>
            <p:cNvSpPr txBox="1"/>
            <p:nvPr/>
          </p:nvSpPr>
          <p:spPr>
            <a:xfrm>
              <a:off x="1458814" y="4470220"/>
              <a:ext cx="2543690" cy="3616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2020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年</a:t>
              </a:r>
              <a:r>
                <a:rPr lang="en-US" altLang="zh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9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rPr>
                <a:t>月</a:t>
              </a:r>
              <a:endPara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31098DC-7851-4876-9595-779B5DFA75D4}"/>
                </a:ext>
              </a:extLst>
            </p:cNvPr>
            <p:cNvSpPr txBox="1"/>
            <p:nvPr/>
          </p:nvSpPr>
          <p:spPr>
            <a:xfrm>
              <a:off x="1149175" y="4985179"/>
              <a:ext cx="3130212" cy="6903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龙蜥开源社区（</a:t>
              </a:r>
              <a:r>
                <a:rPr lang="en-US" altLang="zh-CN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OpenAnolis</a:t>
              </a:r>
              <a:r>
                <a:rPr lang="en-US" altLang="zh-CN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Community</a:t>
              </a:r>
              <a:r>
                <a:rPr lang="zh-CN" altLang="en-US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）正式成立。</a:t>
              </a:r>
              <a:endPara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50D7FA75-3E17-4981-A76C-71E34C290AEE}"/>
                </a:ext>
              </a:extLst>
            </p:cNvPr>
            <p:cNvSpPr txBox="1"/>
            <p:nvPr/>
          </p:nvSpPr>
          <p:spPr>
            <a:xfrm>
              <a:off x="8035487" y="2441360"/>
              <a:ext cx="2249577" cy="361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2023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年</a:t>
              </a:r>
              <a:r>
                <a:rPr lang="en-US" altLang="zh-CN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-</a:t>
              </a:r>
              <a:r>
                <a:rPr lang="zh-CN" altLang="en-US" sz="16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至今</a:t>
              </a:r>
              <a:endPara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6796462F-CC30-445D-92A1-C4751D2F9AC1}"/>
              </a:ext>
            </a:extLst>
          </p:cNvPr>
          <p:cNvSpPr txBox="1"/>
          <p:nvPr/>
        </p:nvSpPr>
        <p:spPr>
          <a:xfrm>
            <a:off x="3303527" y="2214619"/>
            <a:ext cx="21357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2021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年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44A8799-13CA-4B07-AAA2-C692AA29AB5F}"/>
              </a:ext>
            </a:extLst>
          </p:cNvPr>
          <p:cNvSpPr txBox="1"/>
          <p:nvPr/>
        </p:nvSpPr>
        <p:spPr>
          <a:xfrm>
            <a:off x="2267308" y="1474721"/>
            <a:ext cx="41567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2021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年云栖大会上，阿里云发布全新操作系统“龙蜥”（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Anolis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）并宣布开源。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DD9ACC5-D33B-4F5B-9A0B-202962D39C8F}"/>
              </a:ext>
            </a:extLst>
          </p:cNvPr>
          <p:cNvSpPr txBox="1"/>
          <p:nvPr/>
        </p:nvSpPr>
        <p:spPr>
          <a:xfrm>
            <a:off x="7379567" y="1233349"/>
            <a:ext cx="3652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陆续推出龙蜥操作系统新版本，提升系统的安全性和可管理性，增加对更多硬件平台的支持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F5AD1DBE-D8D4-4F72-ABE8-B164500E8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252" y="5335701"/>
            <a:ext cx="2249577" cy="890184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F2479689-F1B4-4573-AF39-FB71D707D9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577"/>
          <a:stretch/>
        </p:blipFill>
        <p:spPr>
          <a:xfrm>
            <a:off x="8161820" y="3857322"/>
            <a:ext cx="3622446" cy="1049046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C1E0965D-8097-4202-9BC9-260AF8313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487" y="5391657"/>
            <a:ext cx="1411495" cy="1005744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EB28629A-6192-440A-9626-71E302ED26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130"/>
          <a:stretch/>
        </p:blipFill>
        <p:spPr>
          <a:xfrm>
            <a:off x="8161820" y="5018457"/>
            <a:ext cx="3622447" cy="134921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47873" y="492886"/>
            <a:ext cx="7624445" cy="491490"/>
          </a:xfrm>
        </p:spPr>
        <p:txBody>
          <a:bodyPr/>
          <a:lstStyle/>
          <a:p>
            <a:r>
              <a:rPr lang="en-US" altLang="zh-CN" dirty="0"/>
              <a:t>1.2 </a:t>
            </a:r>
            <a:r>
              <a:rPr lang="zh-CN" altLang="en-US" dirty="0"/>
              <a:t>设计目标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E334A63-C85F-4ECB-8C82-A8F36C6A29DA}"/>
              </a:ext>
            </a:extLst>
          </p:cNvPr>
          <p:cNvSpPr txBox="1"/>
          <p:nvPr/>
        </p:nvSpPr>
        <p:spPr>
          <a:xfrm>
            <a:off x="5394358" y="4539425"/>
            <a:ext cx="320841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b="1" i="0" dirty="0">
                <a:solidFill>
                  <a:srgbClr val="161209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CVE</a:t>
            </a:r>
            <a:r>
              <a:rPr lang="zh-CN" altLang="en-US" sz="2000" b="1" i="0" dirty="0">
                <a:solidFill>
                  <a:srgbClr val="161209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（通用漏洞披露）</a:t>
            </a:r>
            <a:endParaRPr lang="en" altLang="zh-CN" sz="2000" b="1" i="0" dirty="0">
              <a:solidFill>
                <a:srgbClr val="161209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" altLang="zh-CN" b="0" i="0" dirty="0">
                <a:solidFill>
                  <a:srgbClr val="161209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CVE-2024-21626</a:t>
            </a:r>
            <a:r>
              <a:rPr lang="zh-CN" altLang="en-US" b="0" i="0" dirty="0">
                <a:solidFill>
                  <a:srgbClr val="161209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：容器可通过符号链接访问宿主机文件系统目录，</a:t>
            </a:r>
            <a:r>
              <a:rPr lang="zh-CN" altLang="en-US" b="0" i="0" dirty="0">
                <a:solidFill>
                  <a:srgbClr val="C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从而访问宿主机文件系统。</a:t>
            </a:r>
            <a:endParaRPr lang="en-US" altLang="zh-CN" b="0" i="0" dirty="0">
              <a:solidFill>
                <a:srgbClr val="C00000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8F579A63-F10C-424C-B8F3-1A2DA2C6A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10" y="1911255"/>
            <a:ext cx="3895418" cy="255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DEAB23D8-215D-4575-9874-89F39D6C6DF6}"/>
              </a:ext>
            </a:extLst>
          </p:cNvPr>
          <p:cNvSpPr txBox="1"/>
          <p:nvPr/>
        </p:nvSpPr>
        <p:spPr>
          <a:xfrm>
            <a:off x="156888" y="4608949"/>
            <a:ext cx="4877134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容器化部署的优点：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可扩展、轻量级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容器化部署的缺点：</a:t>
            </a:r>
            <a:r>
              <a:rPr lang="zh-CN" altLang="en-US" sz="20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隔离性差（共享内核）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802EF6F-38FA-4789-8CD0-6A72AD590923}"/>
              </a:ext>
            </a:extLst>
          </p:cNvPr>
          <p:cNvSpPr txBox="1"/>
          <p:nvPr/>
        </p:nvSpPr>
        <p:spPr>
          <a:xfrm>
            <a:off x="412547" y="1240931"/>
            <a:ext cx="3749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容器化部署 </a:t>
            </a:r>
            <a:r>
              <a:rPr kumimoji="1" lang="en-US" altLang="zh-CN" sz="24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vs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虚拟机部署</a:t>
            </a:r>
          </a:p>
        </p:txBody>
      </p:sp>
      <p:pic>
        <p:nvPicPr>
          <p:cNvPr id="34" name="Picture 4">
            <a:extLst>
              <a:ext uri="{FF2B5EF4-FFF2-40B4-BE49-F238E27FC236}">
                <a16:creationId xmlns:a16="http://schemas.microsoft.com/office/drawing/2014/main" id="{65D96416-B505-4841-9DF9-1323AC4FB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28" r="48693" b="13408"/>
          <a:stretch/>
        </p:blipFill>
        <p:spPr bwMode="auto">
          <a:xfrm>
            <a:off x="8556826" y="3578428"/>
            <a:ext cx="3620252" cy="2347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C2FD451B-70DB-4947-8C0D-1BFA1B6FB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6746" y="1370631"/>
            <a:ext cx="6144698" cy="1372117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FB74B061-F416-4336-A510-0F33EC0D73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3147" y="1685534"/>
            <a:ext cx="3886200" cy="1676400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89E12B9A-869D-442C-9B63-5FC2CD2C23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6406" y="3275641"/>
            <a:ext cx="2607040" cy="1192663"/>
          </a:xfrm>
          <a:prstGeom prst="rect">
            <a:avLst/>
          </a:prstGeom>
        </p:spPr>
      </p:pic>
      <p:sp>
        <p:nvSpPr>
          <p:cNvPr id="42" name="圆角矩形 19">
            <a:extLst>
              <a:ext uri="{FF2B5EF4-FFF2-40B4-BE49-F238E27FC236}">
                <a16:creationId xmlns:a16="http://schemas.microsoft.com/office/drawing/2014/main" id="{F8E1C4C9-2F04-4375-8AD3-77417155E38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10031" y="6231934"/>
            <a:ext cx="214989" cy="214989"/>
          </a:xfrm>
          <a:prstGeom prst="roundRect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lumMod val="5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4519DC0-1574-44D7-B26E-33C9808FA55F}"/>
              </a:ext>
            </a:extLst>
          </p:cNvPr>
          <p:cNvSpPr txBox="1"/>
          <p:nvPr/>
        </p:nvSpPr>
        <p:spPr>
          <a:xfrm>
            <a:off x="825020" y="6111169"/>
            <a:ext cx="11431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spc="300" dirty="0">
                <a:gradFill>
                  <a:gsLst>
                    <a:gs pos="0">
                      <a:srgbClr val="C00000"/>
                    </a:gs>
                    <a:gs pos="100000">
                      <a:srgbClr val="C00000">
                        <a:lumMod val="59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结论：</a:t>
            </a:r>
            <a:r>
              <a:rPr kumimoji="1" lang="zh-CN" altLang="en-US" sz="2400" b="1" spc="3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容器化部署存在一定的安全隐患，亟需构建一个容器异常检测系统</a:t>
            </a:r>
            <a:endParaRPr lang="zh-CN" altLang="en-US" sz="2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E8026CC-076F-4B7D-B2D2-14F784B24A0B}"/>
              </a:ext>
            </a:extLst>
          </p:cNvPr>
          <p:cNvSpPr txBox="1"/>
          <p:nvPr/>
        </p:nvSpPr>
        <p:spPr>
          <a:xfrm>
            <a:off x="5294013" y="106630"/>
            <a:ext cx="34091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b="1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2023</a:t>
            </a:r>
            <a:r>
              <a:rPr lang="zh-CN" altLang="en-US" sz="2000" b="1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年</a:t>
            </a:r>
            <a:r>
              <a:rPr lang="en-US" altLang="zh-CN" sz="2000" b="1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11</a:t>
            </a:r>
            <a:r>
              <a:rPr lang="zh-CN" altLang="en-US" sz="2000" b="1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月，滴滴公司升级配置错误导致宕机近</a:t>
            </a:r>
            <a:r>
              <a:rPr lang="en-US" altLang="zh-CN" sz="2000" b="1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36</a:t>
            </a:r>
            <a:r>
              <a:rPr lang="zh-CN" altLang="en-US" sz="2000" b="1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小时，损失千万级订单量和超</a:t>
            </a:r>
            <a:r>
              <a:rPr lang="en-US" altLang="zh-CN" sz="2000" b="1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sz="2000" b="1" dirty="0"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亿成交额！！！</a:t>
            </a:r>
            <a:endParaRPr lang="en" altLang="zh-CN" sz="2000" b="1" i="0" dirty="0">
              <a:solidFill>
                <a:srgbClr val="FF0000"/>
              </a:solidFill>
              <a:effectLst/>
              <a:highlight>
                <a:srgbClr val="FFFF00"/>
              </a:highligh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42" grpId="0" animBg="1"/>
      <p:bldP spid="43" grpId="0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4"/>
          </p:nvPr>
        </p:nvSpPr>
        <p:spPr>
          <a:xfrm>
            <a:off x="580172" y="1348140"/>
            <a:ext cx="6873766" cy="416663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本软件</a:t>
            </a:r>
            <a:r>
              <a:rPr lang="en-US" altLang="zh-CN" sz="24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eBPF</a:t>
            </a:r>
            <a:r>
              <a:rPr lang="zh-CN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数据采集模块参考了</a:t>
            </a:r>
            <a:r>
              <a:rPr lang="en-US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内核源码，</a:t>
            </a:r>
            <a:r>
              <a:rPr lang="en-US" altLang="zh-CN" sz="24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eBPF</a:t>
            </a:r>
            <a:r>
              <a:rPr lang="zh-CN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内核态程序调用了</a:t>
            </a:r>
            <a:r>
              <a:rPr lang="en-US" altLang="zh-CN" sz="24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libbpf</a:t>
            </a:r>
            <a:r>
              <a:rPr lang="zh-CN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开源库，</a:t>
            </a:r>
            <a:r>
              <a:rPr lang="en-US" altLang="zh-CN" sz="24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eBPF</a:t>
            </a:r>
            <a:r>
              <a:rPr lang="zh-CN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用户态程序调用了</a:t>
            </a:r>
            <a:r>
              <a:rPr lang="en-US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Cilium/</a:t>
            </a:r>
            <a:r>
              <a:rPr lang="en-US" altLang="zh-CN" sz="24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ebpf</a:t>
            </a:r>
            <a:r>
              <a:rPr lang="zh-CN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开源库；本软件算法模块采用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了</a:t>
            </a:r>
            <a:r>
              <a:rPr lang="en-US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K-means</a:t>
            </a:r>
            <a:r>
              <a:rPr lang="zh-CN" altLang="zh-CN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聚类算法的思想，代码均为原创</a:t>
            </a:r>
            <a:r>
              <a:rPr lang="zh-CN" altLang="en-US" sz="2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；本项目使用了</a:t>
            </a:r>
            <a:r>
              <a:rPr lang="en-US" altLang="zh-CN" sz="24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kafka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en-US" altLang="zh-CN" sz="24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vue.js</a:t>
            </a:r>
            <a:r>
              <a:rPr lang="en-US" altLang="zh-CN" sz="24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,Prometheus,Grafana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等开源</a:t>
            </a:r>
            <a:r>
              <a:rPr lang="zh-CN" altLang="en-US" sz="24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项目。</a:t>
            </a:r>
            <a:endParaRPr lang="zh-CN" altLang="zh-CN" sz="24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605"/>
            <a:ext cx="7624445" cy="491490"/>
          </a:xfrm>
        </p:spPr>
        <p:txBody>
          <a:bodyPr/>
          <a:lstStyle/>
          <a:p>
            <a:r>
              <a:rPr lang="en-US" altLang="zh-CN" dirty="0"/>
              <a:t>1.4 </a:t>
            </a:r>
            <a:r>
              <a:rPr lang="zh-CN" altLang="en-US" dirty="0"/>
              <a:t>作品原创性情况说明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FE0ECC-A1F3-4191-AAEA-D8B636F1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017139" y="1096075"/>
            <a:ext cx="3758779" cy="53129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方案设计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129"/>
            <a:ext cx="7624445" cy="492443"/>
          </a:xfrm>
        </p:spPr>
        <p:txBody>
          <a:bodyPr/>
          <a:lstStyle/>
          <a:p>
            <a:r>
              <a:rPr lang="en-US" altLang="zh-CN" dirty="0"/>
              <a:t>2.1 </a:t>
            </a:r>
            <a:r>
              <a:rPr lang="zh-CN" altLang="en-US" dirty="0"/>
              <a:t>方案设计</a:t>
            </a:r>
            <a:r>
              <a:rPr lang="en-US" altLang="zh-CN" dirty="0"/>
              <a:t>—</a:t>
            </a:r>
            <a:r>
              <a:rPr lang="zh-CN" altLang="en-US" dirty="0"/>
              <a:t>技术路线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2D526A-9726-4470-976E-9FEF2FB2642D}"/>
              </a:ext>
            </a:extLst>
          </p:cNvPr>
          <p:cNvSpPr txBox="1"/>
          <p:nvPr/>
        </p:nvSpPr>
        <p:spPr>
          <a:xfrm>
            <a:off x="4402489" y="2818413"/>
            <a:ext cx="29104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满足大规模数据任务需求</a:t>
            </a:r>
          </a:p>
        </p:txBody>
      </p:sp>
      <p:sp>
        <p:nvSpPr>
          <p:cNvPr id="5" name="矩形: 圆角 8">
            <a:extLst>
              <a:ext uri="{FF2B5EF4-FFF2-40B4-BE49-F238E27FC236}">
                <a16:creationId xmlns:a16="http://schemas.microsoft.com/office/drawing/2014/main" id="{7B52B961-C7B6-41E4-A9C0-155F05B15358}"/>
              </a:ext>
            </a:extLst>
          </p:cNvPr>
          <p:cNvSpPr/>
          <p:nvPr/>
        </p:nvSpPr>
        <p:spPr>
          <a:xfrm>
            <a:off x="451292" y="1135665"/>
            <a:ext cx="11265031" cy="658133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rgbClr val="3320E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容器行为特征具有多样性：</a:t>
            </a:r>
            <a:r>
              <a:rPr lang="zh-CN" altLang="en-US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系统资源使用、系统调用、容器内进程行为、网络行为、文件读写行为等 </a:t>
            </a:r>
            <a:r>
              <a:rPr lang="en-US" altLang="zh-CN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… </a:t>
            </a:r>
            <a:endParaRPr lang="en-US" altLang="zh-CN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b="1" dirty="0">
                <a:solidFill>
                  <a:srgbClr val="3320E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现有采集器无法满足复杂的监控需求：</a:t>
            </a:r>
            <a:r>
              <a:rPr lang="zh-CN" altLang="en-US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细粒度、实时性、低消耗等 </a:t>
            </a:r>
            <a:r>
              <a:rPr lang="en-US" altLang="zh-CN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…</a:t>
            </a:r>
            <a:endParaRPr lang="en-US" altLang="zh-CN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矩形: 圆角 22">
            <a:extLst>
              <a:ext uri="{FF2B5EF4-FFF2-40B4-BE49-F238E27FC236}">
                <a16:creationId xmlns:a16="http://schemas.microsoft.com/office/drawing/2014/main" id="{4B47637C-3BE7-4525-BED7-88F2AAD6A349}"/>
              </a:ext>
            </a:extLst>
          </p:cNvPr>
          <p:cNvSpPr/>
          <p:nvPr/>
        </p:nvSpPr>
        <p:spPr>
          <a:xfrm>
            <a:off x="4534066" y="2305321"/>
            <a:ext cx="7193980" cy="509726"/>
          </a:xfrm>
          <a:prstGeom prst="roundRect">
            <a:avLst/>
          </a:prstGeom>
          <a:solidFill>
            <a:srgbClr val="3320E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1</a:t>
            </a:r>
            <a:r>
              <a:rPr lang="zh-CN" altLang="en-US" b="1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、使用</a:t>
            </a:r>
            <a:r>
              <a:rPr lang="en-US" altLang="zh-CN" b="1" i="0" u="none" strike="noStrike" dirty="0" err="1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eBPF</a:t>
            </a:r>
            <a:r>
              <a:rPr lang="zh-CN" altLang="en-US" b="1" i="0" u="none" strike="noStrike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操作系统内核技术进行容器行为特征的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细粒度采集</a:t>
            </a:r>
          </a:p>
        </p:txBody>
      </p:sp>
      <p:sp>
        <p:nvSpPr>
          <p:cNvPr id="7" name="矩形: 圆角 37">
            <a:extLst>
              <a:ext uri="{FF2B5EF4-FFF2-40B4-BE49-F238E27FC236}">
                <a16:creationId xmlns:a16="http://schemas.microsoft.com/office/drawing/2014/main" id="{527326A9-3AAF-4664-BFFE-1BDE13AA68D7}"/>
              </a:ext>
            </a:extLst>
          </p:cNvPr>
          <p:cNvSpPr/>
          <p:nvPr/>
        </p:nvSpPr>
        <p:spPr>
          <a:xfrm>
            <a:off x="4568133" y="3205522"/>
            <a:ext cx="7170534" cy="501968"/>
          </a:xfrm>
          <a:prstGeom prst="roundRect">
            <a:avLst/>
          </a:prstGeom>
          <a:solidFill>
            <a:srgbClr val="3320E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2、</a:t>
            </a:r>
            <a:r>
              <a:rPr lang="zh-CN" altLang="en-US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数据采集与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检测</a:t>
            </a:r>
            <a:r>
              <a:rPr lang="zh-CN" altLang="en-US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分离，尽可能降低对工作机器的性能损耗</a:t>
            </a:r>
            <a:endParaRPr lang="en-US" altLang="zh-CN" b="1" dirty="0">
              <a:effectLst/>
              <a:latin typeface="Microsoft YaHei" panose="020B0503020204020204" pitchFamily="34" charset="-122"/>
              <a:ea typeface="Microsoft YaHei" panose="020B0503020204020204" pitchFamily="34" charset="-122"/>
              <a:cs typeface="黑体" panose="02010609060101010101" charset="-122"/>
            </a:endParaRPr>
          </a:p>
        </p:txBody>
      </p:sp>
      <p:sp>
        <p:nvSpPr>
          <p:cNvPr id="8" name="矩形: 圆角 39">
            <a:extLst>
              <a:ext uri="{FF2B5EF4-FFF2-40B4-BE49-F238E27FC236}">
                <a16:creationId xmlns:a16="http://schemas.microsoft.com/office/drawing/2014/main" id="{1C45BB78-296A-4D0C-9C38-1CFA830CFE16}"/>
              </a:ext>
            </a:extLst>
          </p:cNvPr>
          <p:cNvSpPr/>
          <p:nvPr/>
        </p:nvSpPr>
        <p:spPr>
          <a:xfrm>
            <a:off x="4570350" y="4164720"/>
            <a:ext cx="7166099" cy="429874"/>
          </a:xfrm>
          <a:prstGeom prst="roundRect">
            <a:avLst/>
          </a:prstGeom>
          <a:solidFill>
            <a:srgbClr val="3320E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3、</a:t>
            </a:r>
            <a:r>
              <a:rPr lang="zh-CN" altLang="en-US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使用规则配置与智能算法检测相结合的方式检测异常行为</a:t>
            </a:r>
            <a:endParaRPr lang="zh-CN" altLang="en-US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: 圆角 41">
            <a:extLst>
              <a:ext uri="{FF2B5EF4-FFF2-40B4-BE49-F238E27FC236}">
                <a16:creationId xmlns:a16="http://schemas.microsoft.com/office/drawing/2014/main" id="{A5577003-9D1B-4D2A-A8A8-4807A7FD83E2}"/>
              </a:ext>
            </a:extLst>
          </p:cNvPr>
          <p:cNvSpPr/>
          <p:nvPr/>
        </p:nvSpPr>
        <p:spPr>
          <a:xfrm>
            <a:off x="4534066" y="5065836"/>
            <a:ext cx="7164201" cy="429874"/>
          </a:xfrm>
          <a:prstGeom prst="roundRect">
            <a:avLst/>
          </a:prstGeom>
          <a:solidFill>
            <a:srgbClr val="3320E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4、</a:t>
            </a:r>
            <a:r>
              <a:rPr lang="zh-CN" altLang="en-US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搭建</a:t>
            </a:r>
            <a:r>
              <a:rPr lang="en-US" altLang="zh-CN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Grafana</a:t>
            </a:r>
            <a:r>
              <a:rPr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监控</a:t>
            </a:r>
            <a:r>
              <a:rPr lang="zh-CN" altLang="en-US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大屏、可配置</a:t>
            </a:r>
            <a:r>
              <a:rPr lang="en-US" altLang="zh-CN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Web</a:t>
            </a:r>
            <a:r>
              <a:rPr lang="zh-CN" altLang="en-US" b="1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界面</a:t>
            </a:r>
            <a:endParaRPr lang="zh-CN" altLang="en-US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箭头: 下 45">
            <a:extLst>
              <a:ext uri="{FF2B5EF4-FFF2-40B4-BE49-F238E27FC236}">
                <a16:creationId xmlns:a16="http://schemas.microsoft.com/office/drawing/2014/main" id="{698AA327-C73F-4758-B920-7FF8F25F5509}"/>
              </a:ext>
            </a:extLst>
          </p:cNvPr>
          <p:cNvSpPr/>
          <p:nvPr/>
        </p:nvSpPr>
        <p:spPr>
          <a:xfrm>
            <a:off x="7442495" y="2864497"/>
            <a:ext cx="206374" cy="286270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3B5CF00-636E-4E08-9B21-5E10FD57EBBB}"/>
              </a:ext>
            </a:extLst>
          </p:cNvPr>
          <p:cNvSpPr txBox="1"/>
          <p:nvPr/>
        </p:nvSpPr>
        <p:spPr>
          <a:xfrm>
            <a:off x="4190145" y="3796541"/>
            <a:ext cx="32651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在框架的基础上保证任务高效完成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F4D72B4-A83F-454D-9456-7258EB7B9B2C}"/>
              </a:ext>
            </a:extLst>
          </p:cNvPr>
          <p:cNvSpPr txBox="1"/>
          <p:nvPr/>
        </p:nvSpPr>
        <p:spPr>
          <a:xfrm>
            <a:off x="4236090" y="4677275"/>
            <a:ext cx="3088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兼顾速度与准确性</a:t>
            </a:r>
          </a:p>
        </p:txBody>
      </p:sp>
      <p:sp>
        <p:nvSpPr>
          <p:cNvPr id="13" name="矩形: 圆角 8">
            <a:extLst>
              <a:ext uri="{FF2B5EF4-FFF2-40B4-BE49-F238E27FC236}">
                <a16:creationId xmlns:a16="http://schemas.microsoft.com/office/drawing/2014/main" id="{832D498B-1C7A-4788-8DCD-CCD7053A2CB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63484" y="2218923"/>
            <a:ext cx="3522345" cy="6330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容器行为特征多样，难以覆盖到各类行为指标</a:t>
            </a:r>
            <a:endParaRPr lang="en-US" altLang="zh-CN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黑体" panose="02010609060101010101" charset="-122"/>
            </a:endParaRPr>
          </a:p>
        </p:txBody>
      </p:sp>
      <p:sp>
        <p:nvSpPr>
          <p:cNvPr id="14" name="矩形: 圆角 8">
            <a:extLst>
              <a:ext uri="{FF2B5EF4-FFF2-40B4-BE49-F238E27FC236}">
                <a16:creationId xmlns:a16="http://schemas.microsoft.com/office/drawing/2014/main" id="{156DF9E0-4D42-4E2C-824D-67CF20F24D2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51292" y="3196955"/>
            <a:ext cx="3522345" cy="60261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  <a:sym typeface="+mn-ea"/>
              </a:rPr>
              <a:t>异常检测模块对宿主机的资源开销大</a:t>
            </a:r>
            <a:endParaRPr lang="zh-CN" altLang="en-US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15" name="矩形: 圆角 8">
            <a:extLst>
              <a:ext uri="{FF2B5EF4-FFF2-40B4-BE49-F238E27FC236}">
                <a16:creationId xmlns:a16="http://schemas.microsoft.com/office/drawing/2014/main" id="{270447BE-DF1B-4D88-B6A1-1443A32B676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453390" y="4076247"/>
            <a:ext cx="3522345" cy="59372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  <a:sym typeface="+mn-ea"/>
              </a:rPr>
              <a:t>对于各类行为指标，仅使用人工智能算法难以进行综合检测</a:t>
            </a:r>
            <a:endParaRPr lang="zh-CN" altLang="en-US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16" name="矩形: 圆角 8">
            <a:extLst>
              <a:ext uri="{FF2B5EF4-FFF2-40B4-BE49-F238E27FC236}">
                <a16:creationId xmlns:a16="http://schemas.microsoft.com/office/drawing/2014/main" id="{25682FE2-E2F3-43A6-9340-F8CBD4F96C1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63550" y="4992155"/>
            <a:ext cx="3522345" cy="50355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黑体" panose="02010609060101010101" charset="-122"/>
              </a:rPr>
              <a:t>检测结果不够直观</a:t>
            </a:r>
            <a:endParaRPr lang="en-US" altLang="zh-CN" b="1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黑体" panose="02010609060101010101" charset="-122"/>
            </a:endParaRPr>
          </a:p>
        </p:txBody>
      </p:sp>
      <p:sp>
        <p:nvSpPr>
          <p:cNvPr id="17" name="箭头: 下 45">
            <a:extLst>
              <a:ext uri="{FF2B5EF4-FFF2-40B4-BE49-F238E27FC236}">
                <a16:creationId xmlns:a16="http://schemas.microsoft.com/office/drawing/2014/main" id="{282EF101-244A-4DF7-8027-29529578C90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rot="16200000">
            <a:off x="4086225" y="2359605"/>
            <a:ext cx="386715" cy="433705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箭头: 下 45">
            <a:extLst>
              <a:ext uri="{FF2B5EF4-FFF2-40B4-BE49-F238E27FC236}">
                <a16:creationId xmlns:a16="http://schemas.microsoft.com/office/drawing/2014/main" id="{3311AD63-B5AB-419A-8C68-3537A760D452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428865" y="3803187"/>
            <a:ext cx="214629" cy="322521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下 45">
            <a:extLst>
              <a:ext uri="{FF2B5EF4-FFF2-40B4-BE49-F238E27FC236}">
                <a16:creationId xmlns:a16="http://schemas.microsoft.com/office/drawing/2014/main" id="{14AAB5EF-2577-49F3-A8CF-E3625A5B2E5D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7437567" y="4686695"/>
            <a:ext cx="219075" cy="319713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下 45">
            <a:extLst>
              <a:ext uri="{FF2B5EF4-FFF2-40B4-BE49-F238E27FC236}">
                <a16:creationId xmlns:a16="http://schemas.microsoft.com/office/drawing/2014/main" id="{E8CCA976-9407-4EBD-B992-41EAED851997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rot="16200000">
            <a:off x="4063929" y="3260452"/>
            <a:ext cx="386715" cy="433705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下 45">
            <a:extLst>
              <a:ext uri="{FF2B5EF4-FFF2-40B4-BE49-F238E27FC236}">
                <a16:creationId xmlns:a16="http://schemas.microsoft.com/office/drawing/2014/main" id="{D8A09B67-BE60-4E95-9D8F-20696DE173F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rot="16200000">
            <a:off x="4079875" y="4156852"/>
            <a:ext cx="386715" cy="433705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箭头: 下 45">
            <a:extLst>
              <a:ext uri="{FF2B5EF4-FFF2-40B4-BE49-F238E27FC236}">
                <a16:creationId xmlns:a16="http://schemas.microsoft.com/office/drawing/2014/main" id="{4AF3D48F-C04C-4B32-A64E-ED06A5E0C56E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 rot="16200000">
            <a:off x="4076700" y="5067084"/>
            <a:ext cx="386715" cy="433705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箭头: 下 45">
            <a:extLst>
              <a:ext uri="{FF2B5EF4-FFF2-40B4-BE49-F238E27FC236}">
                <a16:creationId xmlns:a16="http://schemas.microsoft.com/office/drawing/2014/main" id="{C5FAC061-E590-4B5D-A29B-2412E4722B7A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1972839" y="1819948"/>
            <a:ext cx="520700" cy="395373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箭头: 下 45">
            <a:extLst>
              <a:ext uri="{FF2B5EF4-FFF2-40B4-BE49-F238E27FC236}">
                <a16:creationId xmlns:a16="http://schemas.microsoft.com/office/drawing/2014/main" id="{8BD504F6-FD1C-43BB-9B91-789E6010B4AB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7285332" y="1819949"/>
            <a:ext cx="520700" cy="461558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B53A2AD-FCC0-41A5-99BD-1546CFCDA6EE}"/>
              </a:ext>
            </a:extLst>
          </p:cNvPr>
          <p:cNvSpPr txBox="1"/>
          <p:nvPr/>
        </p:nvSpPr>
        <p:spPr>
          <a:xfrm>
            <a:off x="2556408" y="1796634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挑战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1453D75-715A-462B-91D9-0069144CDD79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7863610" y="1882518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解决思路</a:t>
            </a:r>
          </a:p>
        </p:txBody>
      </p:sp>
      <p:sp>
        <p:nvSpPr>
          <p:cNvPr id="27" name="矩形: 圆角 8">
            <a:extLst>
              <a:ext uri="{FF2B5EF4-FFF2-40B4-BE49-F238E27FC236}">
                <a16:creationId xmlns:a16="http://schemas.microsoft.com/office/drawing/2014/main" id="{49466FA3-DC45-4138-975C-2257915BBA0E}"/>
              </a:ext>
            </a:extLst>
          </p:cNvPr>
          <p:cNvSpPr/>
          <p:nvPr/>
        </p:nvSpPr>
        <p:spPr>
          <a:xfrm>
            <a:off x="453390" y="5964104"/>
            <a:ext cx="11265031" cy="50476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形成一套基于</a:t>
            </a:r>
            <a:r>
              <a:rPr lang="en-US" altLang="zh-CN" sz="2000" dirty="0" err="1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lang="zh-CN" altLang="en-US" sz="20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的容器异常检测系统</a:t>
            </a:r>
            <a:endParaRPr lang="en-US" altLang="zh-CN" sz="20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箭头: 下 45">
            <a:extLst>
              <a:ext uri="{FF2B5EF4-FFF2-40B4-BE49-F238E27FC236}">
                <a16:creationId xmlns:a16="http://schemas.microsoft.com/office/drawing/2014/main" id="{389E94F6-DEE1-4AF8-B373-0747D6E72AC4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1964690" y="5519524"/>
            <a:ext cx="520700" cy="432238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箭头: 下 45">
            <a:extLst>
              <a:ext uri="{FF2B5EF4-FFF2-40B4-BE49-F238E27FC236}">
                <a16:creationId xmlns:a16="http://schemas.microsoft.com/office/drawing/2014/main" id="{46406F4E-E453-4911-825C-D54821EC5283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7289043" y="5531866"/>
            <a:ext cx="520700" cy="432238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28955" y="522129"/>
            <a:ext cx="7624445" cy="492443"/>
          </a:xfrm>
        </p:spPr>
        <p:txBody>
          <a:bodyPr/>
          <a:lstStyle/>
          <a:p>
            <a:r>
              <a:rPr lang="en-US" altLang="zh-CN" dirty="0"/>
              <a:t>2.2 </a:t>
            </a:r>
            <a:r>
              <a:rPr lang="zh-CN" altLang="en-US" dirty="0"/>
              <a:t>方案设计</a:t>
            </a:r>
            <a:r>
              <a:rPr lang="en-US" altLang="zh-CN" dirty="0"/>
              <a:t>—</a:t>
            </a:r>
            <a:r>
              <a:rPr lang="zh-CN" altLang="en-US" dirty="0"/>
              <a:t>系统架构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CFE5042-6916-4A37-B41E-8548C523E973}"/>
              </a:ext>
            </a:extLst>
          </p:cNvPr>
          <p:cNvSpPr txBox="1"/>
          <p:nvPr/>
        </p:nvSpPr>
        <p:spPr>
          <a:xfrm>
            <a:off x="0" y="1299169"/>
            <a:ext cx="4788151" cy="5398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可扩展的</a:t>
            </a:r>
            <a:r>
              <a:rPr kumimoji="1" lang="en-US" altLang="zh-CN" sz="2000" b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数据采集框架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用户可以任意添加、删除或更改容器的行为和指标特征数据，将采集到的数据存储至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map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中。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数据管道中间件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用户态程序将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map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中的数据通过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Kafka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中间件发送至异常检测模块。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异常检测模块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对数据进行预处理和异常分析，判断容器的异常行为。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大屏展示模块</a:t>
            </a:r>
            <a:endParaRPr kumimoji="1" lang="en-US" altLang="zh-CN" sz="2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Ø"/>
            </a:pP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用户可以实时检测容器状态以及异常行为的溯源。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CD2E64C-4829-4CC8-9F54-4EA0D7AA072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03" y="1484715"/>
            <a:ext cx="7239291" cy="441770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C62A72C-82A3-473C-8FF2-BEA330691358}"/>
              </a:ext>
            </a:extLst>
          </p:cNvPr>
          <p:cNvSpPr txBox="1"/>
          <p:nvPr/>
        </p:nvSpPr>
        <p:spPr>
          <a:xfrm>
            <a:off x="7838757" y="3185737"/>
            <a:ext cx="2894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b="1" dirty="0">
                <a:solidFill>
                  <a:srgbClr val="C00000"/>
                </a:solidFill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可扩展的</a:t>
            </a:r>
            <a:r>
              <a:rPr kumimoji="1" lang="en-US" altLang="zh-CN" sz="1600" b="1" dirty="0" err="1">
                <a:solidFill>
                  <a:srgbClr val="C00000"/>
                </a:solidFill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r>
              <a:rPr kumimoji="1" lang="zh-CN" altLang="en-US" sz="1600" b="1" dirty="0">
                <a:solidFill>
                  <a:srgbClr val="C00000"/>
                </a:solidFill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数据采集框架</a:t>
            </a:r>
            <a:endParaRPr kumimoji="1" lang="zh-CN" altLang="en-US" sz="16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970E819-38D4-4CA9-9BD7-AB87C33C06F6}"/>
              </a:ext>
            </a:extLst>
          </p:cNvPr>
          <p:cNvSpPr txBox="1"/>
          <p:nvPr/>
        </p:nvSpPr>
        <p:spPr>
          <a:xfrm>
            <a:off x="5124038" y="1317657"/>
            <a:ext cx="1657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b="1" dirty="0">
                <a:solidFill>
                  <a:srgbClr val="C00000"/>
                </a:solidFill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数据管道中间件</a:t>
            </a:r>
            <a:endParaRPr kumimoji="1" lang="zh-CN" altLang="en-US" sz="16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B7F39AF-6308-4625-9D31-59C363D015F8}"/>
              </a:ext>
            </a:extLst>
          </p:cNvPr>
          <p:cNvSpPr txBox="1"/>
          <p:nvPr/>
        </p:nvSpPr>
        <p:spPr>
          <a:xfrm>
            <a:off x="5513141" y="3019730"/>
            <a:ext cx="15600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b="1" dirty="0">
                <a:solidFill>
                  <a:srgbClr val="C00000"/>
                </a:solidFill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异常检测模块</a:t>
            </a:r>
            <a:endParaRPr kumimoji="1" lang="zh-CN" altLang="en-US" sz="16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9B79B11-4C5A-4EA2-A9B7-A46628566B4B}"/>
              </a:ext>
            </a:extLst>
          </p:cNvPr>
          <p:cNvSpPr txBox="1"/>
          <p:nvPr/>
        </p:nvSpPr>
        <p:spPr>
          <a:xfrm>
            <a:off x="5513141" y="3355014"/>
            <a:ext cx="1512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b="1" dirty="0">
                <a:solidFill>
                  <a:srgbClr val="C00000"/>
                </a:solidFill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大屏展示模块</a:t>
            </a:r>
            <a:endParaRPr kumimoji="1" lang="zh-CN" altLang="en-US" sz="1600" dirty="0">
              <a:solidFill>
                <a:srgbClr val="C00000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DFlMjQ2NDczNzA0OWJlNDA3OTJmZGZiMDA3NzgwZjM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11804</TotalTime>
  <Words>2481</Words>
  <Application>Microsoft Macintosh PowerPoint</Application>
  <PresentationFormat>宽屏</PresentationFormat>
  <Paragraphs>334</Paragraphs>
  <Slides>25</Slides>
  <Notes>7</Notes>
  <HiddenSlides>0</HiddenSlides>
  <MMClips>5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等线</vt:lpstr>
      <vt:lpstr>黑体</vt:lpstr>
      <vt:lpstr>Microsoft YaHei</vt:lpstr>
      <vt:lpstr>Microsoft YaHei</vt:lpstr>
      <vt:lpstr>PingFang SC</vt:lpstr>
      <vt:lpstr>Arial</vt:lpstr>
      <vt:lpstr>Times New Roman</vt:lpstr>
      <vt:lpstr>Wingdings</vt:lpstr>
      <vt:lpstr>Office 主题​​</vt:lpstr>
      <vt:lpstr>基于eBPF的容器异常检测系统</vt:lpstr>
      <vt:lpstr>团队介绍</vt:lpstr>
      <vt:lpstr>PowerPoint 演示文稿</vt:lpstr>
      <vt:lpstr>1.1 设计背景</vt:lpstr>
      <vt:lpstr>1.2 设计目标</vt:lpstr>
      <vt:lpstr>1.4 作品原创性情况说明</vt:lpstr>
      <vt:lpstr>PowerPoint 演示文稿</vt:lpstr>
      <vt:lpstr>2.1 方案设计—技术路线</vt:lpstr>
      <vt:lpstr>2.2 方案设计—系统架构</vt:lpstr>
      <vt:lpstr>2.3 方案设计—系统功能</vt:lpstr>
      <vt:lpstr>2.4 方案设计—被观测系统拓扑</vt:lpstr>
      <vt:lpstr>PowerPoint 演示文稿</vt:lpstr>
      <vt:lpstr>3.1 关键技术—eBPF采集容器网络通信活动</vt:lpstr>
      <vt:lpstr>3.2 关键技术—eBPF采集系统调用、文件访问等行为情况 </vt:lpstr>
      <vt:lpstr>3.3 关键技术—eBPF采集器性能调优</vt:lpstr>
      <vt:lpstr>3.4 关键技术—基于k-Medoids的系统调用异常检测算法 </vt:lpstr>
      <vt:lpstr>3.5 关键技术—基于LSTM算法的系统资源预测算法</vt:lpstr>
      <vt:lpstr>PowerPoint 演示文稿</vt:lpstr>
      <vt:lpstr>5.1 作品功能演示</vt:lpstr>
      <vt:lpstr>5.1 作品功能演示</vt:lpstr>
      <vt:lpstr>5.1 作品功能演示</vt:lpstr>
      <vt:lpstr>5.1 作品功能演示</vt:lpstr>
      <vt:lpstr>5.1 作品功能演示</vt:lpstr>
      <vt:lpstr>5.2 赛题要求以及完成情况</vt:lpstr>
      <vt:lpstr>感谢各位专家 敬请批评指正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zx Tian</cp:lastModifiedBy>
  <cp:revision>146</cp:revision>
  <dcterms:created xsi:type="dcterms:W3CDTF">2024-08-05T03:21:55Z</dcterms:created>
  <dcterms:modified xsi:type="dcterms:W3CDTF">2024-10-23T10:40:24Z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803E80E4F8D51D81E368EA6593D0F598_43</vt:lpwstr>
  </property>
  <property fmtid="{D5CDD505-2E9C-101B-9397-08002B2CF9AE}" pid="3" name="KSOProductBuildVer">
    <vt:lpwstr>2052-6.7.1.8828</vt:lpwstr>
  </property>
</Properties>
</file>

<file path=docProps/thumbnail.jpeg>
</file>